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4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F67F7-6938-A099-C588-FBC4699FB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79CE38-0542-2666-FD25-828F922C0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3A9E232-86BE-CB99-D948-76B4675D8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A98DEF2-6E3E-0BCC-1758-DC658778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6600034-9836-05A5-2657-C99FBE4A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876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004E0-8F54-B541-98F0-31506025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ADFFF33-9AA6-6EE3-99D8-38068E82D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9005FD3-A87D-A667-04B9-243ADBA3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B9796CE-E55F-AFE3-BBFA-0E0A4838F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D185D56-4255-B166-9F73-9BDAD106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656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5E6B221-D82F-AA65-A2F9-DF25B6AF9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0BCC3D2-6569-2F87-5BA4-9ACA569B5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F5F220A-8370-A7A0-4618-7459529D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FE1D157-927C-74B5-A972-8C7A2EDCB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B5D9309-9979-D548-C99B-FE773CB9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01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E6DFA-3C66-120E-87DC-DB9774E03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0342D2-3F06-8B4A-AF8F-9246486FC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BCE2BE7-C157-D4BB-3F74-BE53D780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BEB9438-588E-9316-6CA1-F12C22F1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53AE54D-A64A-AD50-6302-A59807EE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657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5AEE3-4424-36B9-CD65-0CECCE253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7AC120-97B6-9F74-4247-F958A2F8A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ECCB6C2-FC7A-73DB-4014-ACCB63B0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861CECF-D0D6-4723-82E6-BDEE0C9C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B9271EA-1B41-B65A-B89B-287EF581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875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F18C5-4B6E-CCB5-586B-756BDBFD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502F99-9926-4B82-B9BC-1E32DA03A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ADBFC81-5510-A3E3-26F7-51864FBB4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F4CB7F2-F64C-9E36-1ED5-098699F5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08A9029-348E-8B63-3FB2-66F3DC5E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4283C29-4FBC-8523-E97A-409A0272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175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2FAEB-CB06-C217-E634-C531391B0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A8826E-8EE8-5922-C8EB-73E6E591F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2034D81-58E5-1F94-E70F-9B36EDCF2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155460-14E5-F8BB-DD8A-DB2331576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493A8D1-AC77-7615-1DF6-48839910A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6319515-7DAB-2AE2-ADFA-A169A704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989E628C-6A0F-2DC4-A631-8740C97AE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A6B141D-4146-C013-2044-76701516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564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9F8FB-8017-8FFD-9104-F0F1EF1F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229E4AF0-D768-B815-CE10-703EDB7F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1A25B20-B787-2565-0392-23A790C4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A1DAD43-A84A-1945-6AFD-3347B80E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301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1DC2528-84B3-1A59-F4FD-676D102A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CFD1F8-1A5C-0BE8-FDBA-E3240CF9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70DD8F8-15B8-D9CB-B7C3-058C1637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185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9F759-CBC5-6F2E-9B6B-527640A6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A5CFF3-AAE5-5E56-A151-C805829E7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445AAB-1EEA-3524-7472-35CA72A6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7239732-381C-41E6-913D-BE98A354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14924A1-9179-E13F-5168-16BFD5AA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444DCCB-A81C-29EE-E4DA-EA5F37E0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432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0BB37-2159-93D0-D2FB-D960AB59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5E84F9C-E59A-D3DF-47AF-693031EA6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17D4F7-43A8-320E-3CEB-7F26A5A14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9B5BFC6-5343-C469-4A93-33CBCA12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26C1489-5C77-FB66-EEA6-446040B9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A3C6AC3-CFFB-341E-77B0-1A282EC51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244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A065AED-0DC4-6B01-4308-651274A4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B153A1-9F4B-8684-4335-4139FFAE2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B3C9E-7CEE-7972-2159-245899302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93408-2887-2543-B34B-AE6430B66054}" type="datetimeFigureOut">
              <a:rPr lang="sk-SK" smtClean="0"/>
              <a:t>15. 6. 2022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9C4BF7A-6369-BBF5-A1C7-05FA82D2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601FBBF-AC59-5083-536C-542CB9DB6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D575-7EE9-434A-80B8-3F67BB59E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904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22AEC-929B-512B-4A04-7972F501F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k-SK" dirty="0"/>
              <a:t>Protischránkový register</a:t>
            </a:r>
            <a:br>
              <a:rPr lang="sk-SK" dirty="0"/>
            </a:br>
            <a:r>
              <a:rPr lang="sk-SK" dirty="0"/>
              <a:t>ako nástroj investigatívnej žurnalistiky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88279F-C636-86B2-769E-0D5CD700F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5339178"/>
            <a:ext cx="2869096" cy="820875"/>
          </a:xfrm>
        </p:spPr>
        <p:txBody>
          <a:bodyPr/>
          <a:lstStyle/>
          <a:p>
            <a:pPr algn="l"/>
            <a:r>
              <a:rPr lang="sk-SK" dirty="0"/>
              <a:t>Adam Valček</a:t>
            </a:r>
            <a:br>
              <a:rPr lang="sk-SK" dirty="0"/>
            </a:br>
            <a:r>
              <a:rPr lang="sk-SK" dirty="0"/>
              <a:t>15. júna 2022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B7FBF2DB-EA58-260F-C1E4-7462D2A3C62D}"/>
              </a:ext>
            </a:extLst>
          </p:cNvPr>
          <p:cNvSpPr txBox="1">
            <a:spLocks/>
          </p:cNvSpPr>
          <p:nvPr/>
        </p:nvSpPr>
        <p:spPr>
          <a:xfrm>
            <a:off x="7798904" y="5533921"/>
            <a:ext cx="2869096" cy="820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dirty="0"/>
              <a:t>Bratislava</a:t>
            </a:r>
          </a:p>
        </p:txBody>
      </p:sp>
    </p:spTree>
    <p:extLst>
      <p:ext uri="{BB962C8B-B14F-4D97-AF65-F5344CB8AC3E}">
        <p14:creationId xmlns:p14="http://schemas.microsoft.com/office/powerpoint/2010/main" val="688859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C46C7-406D-085C-DB7B-9BF5B108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Výzvy (nielen pre novinárov)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0F7230E-577E-8CCF-6400-BDB70B5A1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Stanovisko AG G. Pitruzzella – obhájiť publicistu registra, ak nie všeobecnú, prinajmenšom podmienenú registráciou, ak nie pod registráciou, potom obhájiť „oprávnený záujem“ pre kontrolné NGO a novinárov.</a:t>
            </a:r>
          </a:p>
          <a:p>
            <a:r>
              <a:rPr lang="sk-SK" dirty="0"/>
              <a:t>Prepojenie registrov (inšpirácia 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e-Justice</a:t>
            </a:r>
            <a:r>
              <a:rPr lang="sk-SK" dirty="0"/>
              <a:t> </a:t>
            </a:r>
            <a:r>
              <a:rPr lang="sk-SK" dirty="0" err="1"/>
              <a:t>Portal</a:t>
            </a:r>
            <a:r>
              <a:rPr lang="sk-SK" dirty="0"/>
              <a:t> pri korporačných dokumentoch) na úrovni EÚ. Pri cezhraničnom poskytovaní (iné režimy) využívanie jednotnej digitálnej identity.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76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EB50D-AFB1-2E37-7F2F-5E0F24C81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Ďakujem. / Q&amp;A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73BBBC8-2897-6151-FB34-A1BD184A2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728611"/>
            <a:ext cx="10515600" cy="1500187"/>
          </a:xfrm>
        </p:spPr>
        <p:txBody>
          <a:bodyPr/>
          <a:lstStyle/>
          <a:p>
            <a:pPr algn="ctr"/>
            <a:r>
              <a:rPr lang="sk-SK" dirty="0"/>
              <a:t>adam.valcek@gmail.com / adam@valcek.sk </a:t>
            </a:r>
          </a:p>
          <a:p>
            <a:pPr algn="ctr"/>
            <a:r>
              <a:rPr lang="sk-SK" dirty="0" err="1"/>
              <a:t>ig</a:t>
            </a:r>
            <a:r>
              <a:rPr lang="sk-SK" dirty="0"/>
              <a:t>/</a:t>
            </a:r>
            <a:r>
              <a:rPr lang="sk-SK" dirty="0" err="1"/>
              <a:t>fb</a:t>
            </a:r>
            <a:r>
              <a:rPr lang="sk-SK" dirty="0"/>
              <a:t>/</a:t>
            </a:r>
            <a:r>
              <a:rPr lang="sk-SK" dirty="0" err="1"/>
              <a:t>twitter</a:t>
            </a:r>
            <a:r>
              <a:rPr lang="sk-SK" dirty="0"/>
              <a:t>/</a:t>
            </a:r>
            <a:r>
              <a:rPr lang="sk-SK" dirty="0" err="1"/>
              <a:t>linkedin</a:t>
            </a:r>
            <a:r>
              <a:rPr lang="sk-SK" dirty="0"/>
              <a:t>: @adamvalcek</a:t>
            </a:r>
          </a:p>
        </p:txBody>
      </p:sp>
    </p:spTree>
    <p:extLst>
      <p:ext uri="{BB962C8B-B14F-4D97-AF65-F5344CB8AC3E}">
        <p14:creationId xmlns:p14="http://schemas.microsoft.com/office/powerpoint/2010/main" val="351003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424CF-CDBA-76C8-469B-2A337BA0D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Vizitka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9C1EB6A-C700-DE14-F965-9471497B2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sk-SK" b="1" smtClean="0"/>
              <a:t>14 </a:t>
            </a:r>
            <a:r>
              <a:rPr lang="sk-SK" b="1" dirty="0"/>
              <a:t>rokov </a:t>
            </a:r>
            <a:r>
              <a:rPr lang="sk-SK" dirty="0"/>
              <a:t>novinárskych skúseností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k-SK" b="1" dirty="0"/>
              <a:t>170+ odvolacích konaní </a:t>
            </a:r>
            <a:r>
              <a:rPr lang="sk-SK" dirty="0"/>
              <a:t>pri prístupe k informáciám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k-SK" b="1" dirty="0"/>
              <a:t>6</a:t>
            </a:r>
            <a:r>
              <a:rPr lang="sk-SK" dirty="0"/>
              <a:t>+ </a:t>
            </a:r>
            <a:r>
              <a:rPr lang="sk-SK" b="1" dirty="0"/>
              <a:t>súdnych sporov </a:t>
            </a:r>
            <a:r>
              <a:rPr lang="sk-SK" dirty="0"/>
              <a:t>o sprístupnenie informácií vrátane sporov</a:t>
            </a:r>
            <a:br>
              <a:rPr lang="sk-SK" dirty="0"/>
            </a:br>
            <a:r>
              <a:rPr lang="sk-SK" dirty="0"/>
              <a:t>o utajené informácie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k-SK" b="1" dirty="0"/>
              <a:t>7</a:t>
            </a:r>
            <a:r>
              <a:rPr lang="sk-SK" dirty="0"/>
              <a:t> </a:t>
            </a:r>
            <a:r>
              <a:rPr lang="sk-SK" b="1" dirty="0"/>
              <a:t>verifikačných konaní </a:t>
            </a:r>
            <a:r>
              <a:rPr lang="sk-SK" dirty="0"/>
              <a:t>v rámci protischránkového registra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k-SK" b="1" dirty="0"/>
              <a:t>1</a:t>
            </a:r>
            <a:r>
              <a:rPr lang="sk-SK" dirty="0"/>
              <a:t> </a:t>
            </a:r>
            <a:r>
              <a:rPr lang="sk-SK" b="1" dirty="0"/>
              <a:t>amicus curiae </a:t>
            </a:r>
            <a:r>
              <a:rPr lang="sk-SK" dirty="0"/>
              <a:t>v rámci protischránkového registra (zákaz zneužitia práva)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k-SK" b="1" dirty="0"/>
              <a:t>5+ </a:t>
            </a:r>
            <a:r>
              <a:rPr lang="sk-SK" dirty="0"/>
              <a:t>občianska a expertná participácia v legislatívnych procesoch s dôrazom na posilnenie verejnej kontroly</a:t>
            </a:r>
          </a:p>
        </p:txBody>
      </p:sp>
    </p:spTree>
    <p:extLst>
      <p:ext uri="{BB962C8B-B14F-4D97-AF65-F5344CB8AC3E}">
        <p14:creationId xmlns:p14="http://schemas.microsoft.com/office/powerpoint/2010/main" val="15332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A2052-8EE6-CB7A-9F2F-8BD1FDEE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Protischránkové registre – RPVS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8F38115-FA5B-6263-C02B-FE24D2DE6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Overenie pri zápise </a:t>
            </a:r>
            <a:r>
              <a:rPr lang="sk-SK" dirty="0"/>
              <a:t>(advokátom, notárom, bankou a pod.), </a:t>
            </a:r>
          </a:p>
          <a:p>
            <a:r>
              <a:rPr lang="sk-SK" dirty="0"/>
              <a:t>iba subjekty </a:t>
            </a:r>
            <a:r>
              <a:rPr lang="sk-SK" b="1" dirty="0"/>
              <a:t>obchodujúce</a:t>
            </a:r>
            <a:r>
              <a:rPr lang="sk-SK" dirty="0"/>
              <a:t> vo väčšom rozsahu </a:t>
            </a:r>
            <a:r>
              <a:rPr lang="sk-SK" b="1" dirty="0"/>
              <a:t>s verejným sektorom</a:t>
            </a:r>
            <a:r>
              <a:rPr lang="sk-SK" dirty="0"/>
              <a:t>,</a:t>
            </a:r>
          </a:p>
          <a:p>
            <a:r>
              <a:rPr lang="sk-SK" b="1" dirty="0"/>
              <a:t>publicita kľúčových údajov</a:t>
            </a:r>
            <a:r>
              <a:rPr lang="sk-SK" dirty="0"/>
              <a:t> (opis vlastníckych štruktúr),</a:t>
            </a:r>
          </a:p>
          <a:p>
            <a:r>
              <a:rPr lang="sk-SK" b="1" dirty="0"/>
              <a:t>odradzujúce sankčné mechanizmy</a:t>
            </a:r>
            <a:r>
              <a:rPr lang="sk-SK" dirty="0"/>
              <a:t> (diskvalifikácia, vysoké pokuty, strata zákaziek),</a:t>
            </a:r>
          </a:p>
          <a:p>
            <a:r>
              <a:rPr lang="sk-SK" b="1" dirty="0"/>
              <a:t>participácia verejnosti</a:t>
            </a:r>
            <a:r>
              <a:rPr lang="sk-SK" dirty="0"/>
              <a:t> na kontrole správnosti (podnet môže podať ktokoľvek, postačuje osvedčiť pochybnosti o pravdivosti zápisu, oznamovateľ nepreukazuje nepravdivosť),</a:t>
            </a:r>
          </a:p>
          <a:p>
            <a:r>
              <a:rPr lang="sk-SK" b="1" dirty="0"/>
              <a:t>silné právomoci súdu</a:t>
            </a:r>
            <a:r>
              <a:rPr lang="sk-SK" dirty="0"/>
              <a:t> (dožadovanie bankových transakcií a iné),</a:t>
            </a:r>
          </a:p>
          <a:p>
            <a:r>
              <a:rPr lang="sk-SK" b="1" dirty="0"/>
              <a:t>strojovo spracovateľné</a:t>
            </a:r>
            <a:r>
              <a:rPr lang="sk-SK" dirty="0"/>
              <a:t> (dáta, nie verifikačné dokumenty – vlastnícke štruktúry).</a:t>
            </a:r>
          </a:p>
        </p:txBody>
      </p:sp>
    </p:spTree>
    <p:extLst>
      <p:ext uri="{BB962C8B-B14F-4D97-AF65-F5344CB8AC3E}">
        <p14:creationId xmlns:p14="http://schemas.microsoft.com/office/powerpoint/2010/main" val="248700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ECDE0-C8EB-DC53-B711-B54CD097E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Protischránkové registre – OR SR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899D8DB-6299-3DE5-471D-3092BBFCC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Implementovaný na základe EÚ AML smernice,</a:t>
            </a:r>
          </a:p>
          <a:p>
            <a:r>
              <a:rPr lang="sk-SK" b="1" dirty="0"/>
              <a:t>iba samokontrola</a:t>
            </a:r>
            <a:r>
              <a:rPr lang="sk-SK" dirty="0"/>
              <a:t>, pri zápise sa údaje neoverujú,</a:t>
            </a:r>
          </a:p>
          <a:p>
            <a:r>
              <a:rPr lang="sk-SK" dirty="0"/>
              <a:t>publicita údajov </a:t>
            </a:r>
            <a:r>
              <a:rPr lang="sk-SK" b="1" dirty="0"/>
              <a:t>iba o identite KUV</a:t>
            </a:r>
            <a:r>
              <a:rPr lang="sk-SK" dirty="0"/>
              <a:t>, nie o štruktúre (tie sa uchovávajú v samotnej firme, dostupné iba pri úradnej kontrole),</a:t>
            </a:r>
          </a:p>
          <a:p>
            <a:r>
              <a:rPr lang="sk-SK" b="1" dirty="0"/>
              <a:t>minimálne sankcie</a:t>
            </a:r>
            <a:r>
              <a:rPr lang="sk-SK" dirty="0"/>
              <a:t> (3310 eur),</a:t>
            </a:r>
          </a:p>
          <a:p>
            <a:r>
              <a:rPr lang="sk-SK" b="1" dirty="0"/>
              <a:t>zložitá participácia verejnosti</a:t>
            </a:r>
            <a:r>
              <a:rPr lang="sk-SK" dirty="0"/>
              <a:t> na kontrole správnosti (právny záujem na správnosti údajov + preukázanie, že údaje nie sú pravdivé),</a:t>
            </a:r>
          </a:p>
          <a:p>
            <a:r>
              <a:rPr lang="sk-SK" b="1" dirty="0"/>
              <a:t>strojovo spracovateľné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149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A8875-84F2-23C6-9522-B649C9C3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Príklady z praxe s RPVS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421796-92CF-E324-50D9-4140C115E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Andrej Babiš </a:t>
            </a:r>
            <a:r>
              <a:rPr lang="sk-SK" dirty="0"/>
              <a:t>(priznanie k zvereneckému fondu, ku ktorému sa v ČR odmieta priznať).</a:t>
            </a:r>
          </a:p>
          <a:p>
            <a:r>
              <a:rPr lang="sk-SK" b="1" dirty="0"/>
              <a:t>Ivan Kmotrík </a:t>
            </a:r>
            <a:r>
              <a:rPr lang="sk-SK" dirty="0"/>
              <a:t>(kúpil podiel v infraštruktúrnej spoločnosti krátko predtým, ako hrozilo, že súd spoločnosť vymaže pre podozrenie, že je jej skrytým vlastníkom).</a:t>
            </a:r>
          </a:p>
          <a:p>
            <a:r>
              <a:rPr lang="sk-SK" b="1" dirty="0"/>
              <a:t>Private equity skupiny </a:t>
            </a:r>
            <a:r>
              <a:rPr lang="sk-SK" dirty="0"/>
              <a:t>(relatívne podrobné rozrytie vzťahov).</a:t>
            </a:r>
          </a:p>
          <a:p>
            <a:r>
              <a:rPr lang="sk-SK" b="1" dirty="0"/>
              <a:t>VEL Security</a:t>
            </a:r>
            <a:r>
              <a:rPr lang="sk-SK" dirty="0"/>
              <a:t>, tzv. nepriznaná sestra bezpečnostnej agentúry Bonul (dispozičné oprávnenia k účtom dcéry M. Bödöra).</a:t>
            </a:r>
          </a:p>
        </p:txBody>
      </p:sp>
    </p:spTree>
    <p:extLst>
      <p:ext uri="{BB962C8B-B14F-4D97-AF65-F5344CB8AC3E}">
        <p14:creationId xmlns:p14="http://schemas.microsoft.com/office/powerpoint/2010/main" val="422158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B779A-7E71-A4E5-9F0C-B5F39ADB1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Príklady z praxe s RPVS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ABC4BD5-9D96-33FA-C769-EA637CC23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Swan Mobile </a:t>
            </a:r>
            <a:r>
              <a:rPr lang="sk-SK" dirty="0"/>
              <a:t>(dobrovoľný výmaz pre nepresiahnutie limitov, inak netransparentná štruktúra so SICAV fondom N. Bödöra).</a:t>
            </a:r>
          </a:p>
          <a:p>
            <a:r>
              <a:rPr lang="sk-SK" dirty="0"/>
              <a:t>Bezpečnostná agentúra </a:t>
            </a:r>
            <a:r>
              <a:rPr lang="sk-SK" b="1" dirty="0"/>
              <a:t>LAMA SK </a:t>
            </a:r>
            <a:r>
              <a:rPr lang="sk-SK" dirty="0"/>
              <a:t>(väzby na bývalého riaditeľa KÚ FS).</a:t>
            </a:r>
          </a:p>
          <a:p>
            <a:r>
              <a:rPr lang="sk-SK" b="1" dirty="0"/>
              <a:t>QBSW</a:t>
            </a:r>
            <a:r>
              <a:rPr lang="sk-SK" dirty="0"/>
              <a:t> (podozrenie z prania špinavých peňazí prostredníctvom siete reštaurácií).</a:t>
            </a:r>
          </a:p>
          <a:p>
            <a:r>
              <a:rPr lang="sk-SK" b="1" dirty="0"/>
              <a:t>ANEXT</a:t>
            </a:r>
            <a:r>
              <a:rPr lang="sk-SK" dirty="0"/>
              <a:t> (výplata dividend predchádzajúcemu akcionárovi po jeho exite zo spoločnosti).</a:t>
            </a:r>
          </a:p>
        </p:txBody>
      </p:sp>
    </p:spTree>
    <p:extLst>
      <p:ext uri="{BB962C8B-B14F-4D97-AF65-F5344CB8AC3E}">
        <p14:creationId xmlns:p14="http://schemas.microsoft.com/office/powerpoint/2010/main" val="10751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98859-9617-50E0-F28E-9E196013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Novinári &amp; benefity registra - proces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822D18-BB8F-0423-708A-862FF1CA3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Môžeme </a:t>
            </a:r>
            <a:r>
              <a:rPr lang="sk-SK" b="1" dirty="0"/>
              <a:t>navrhovať dôkazy</a:t>
            </a:r>
            <a:r>
              <a:rPr lang="sk-SK" dirty="0"/>
              <a:t>; faktami podložené články sú považované za dostatočný podklad začatia verifikačného konania.</a:t>
            </a:r>
          </a:p>
          <a:p>
            <a:r>
              <a:rPr lang="sk-SK" b="1" dirty="0"/>
              <a:t>Prístup do spisu</a:t>
            </a:r>
            <a:r>
              <a:rPr lang="sk-SK" dirty="0"/>
              <a:t> (praxou sa ale ustálilo, že k citlivým dokumentom nie), predpokladá sa totiž aktivita oznamovateľa.</a:t>
            </a:r>
          </a:p>
          <a:p>
            <a:r>
              <a:rPr lang="sk-SK" dirty="0"/>
              <a:t>So súhlasom súhlasom sudcu možnosť </a:t>
            </a:r>
            <a:r>
              <a:rPr lang="sk-SK" b="1" dirty="0"/>
              <a:t>klásť svedkom otázky</a:t>
            </a:r>
            <a:r>
              <a:rPr lang="sk-SK" dirty="0"/>
              <a:t>,</a:t>
            </a:r>
          </a:p>
          <a:p>
            <a:r>
              <a:rPr lang="sk-SK" dirty="0"/>
              <a:t>súd si dáva veľký pozor v rozhodovacej praxi, aby verifikačné konanie neslúžilo pre novinárov ani pre iných oznamovateľov (napr. konkurencia) ako akási </a:t>
            </a:r>
            <a:r>
              <a:rPr lang="sk-SK" dirty="0" err="1"/>
              <a:t>fishing</a:t>
            </a:r>
            <a:r>
              <a:rPr lang="sk-SK" dirty="0"/>
              <a:t> </a:t>
            </a:r>
            <a:r>
              <a:rPr lang="sk-SK" dirty="0" err="1"/>
              <a:t>expedition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338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98859-9617-50E0-F28E-9E196013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Novinári &amp; benefity registra – informovanie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822D18-BB8F-0423-708A-862FF1CA3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Potvrdzovanie investigatívnych téz </a:t>
            </a:r>
            <a:r>
              <a:rPr lang="sk-SK" dirty="0"/>
              <a:t>(samotné konanie môže produkovať vyjadrenia a podklady, ktoré potvrdzujú alebo vyvracajú tézy novinárov),</a:t>
            </a:r>
          </a:p>
          <a:p>
            <a:r>
              <a:rPr lang="sk-SK" b="1" dirty="0"/>
              <a:t>otvorené dáta </a:t>
            </a:r>
            <a:r>
              <a:rPr lang="sk-SK" dirty="0"/>
              <a:t>– na podklade RPVS vznikajú individuálne i komerčne dostupné analytické a </a:t>
            </a:r>
            <a:r>
              <a:rPr lang="sk-SK" dirty="0" err="1"/>
              <a:t>agregačné</a:t>
            </a:r>
            <a:r>
              <a:rPr lang="sk-SK" dirty="0"/>
              <a:t> nástroje, ktoré uľahčujú nachádzanie chýb a môžu odhaľovať i trendy (napr. jurisdikcie) a pod.,</a:t>
            </a:r>
          </a:p>
          <a:p>
            <a:r>
              <a:rPr lang="sk-SK" dirty="0"/>
              <a:t>priebežné i konečné </a:t>
            </a:r>
            <a:r>
              <a:rPr lang="sk-SK" b="1" dirty="0"/>
              <a:t>súdne rozhodnutia</a:t>
            </a:r>
            <a:r>
              <a:rPr lang="sk-SK" dirty="0"/>
              <a:t> sa na Slovensku poskytujú verejnosti, pri registri často prinášajú aspoň sumár i inak dôverných dokumentov, ku ktorým novinár nemal počas konania prístup, ale súd ich považuje za dôležité pre vyhodnotenie prípadu.</a:t>
            </a:r>
          </a:p>
        </p:txBody>
      </p:sp>
    </p:spTree>
    <p:extLst>
      <p:ext uri="{BB962C8B-B14F-4D97-AF65-F5344CB8AC3E}">
        <p14:creationId xmlns:p14="http://schemas.microsoft.com/office/powerpoint/2010/main" val="141597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99016-848C-352B-CA91-47EEB7C7D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Praktický pohľad – Infra vs. Falck vs. Swan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6010CB-192B-6877-3521-A98DECED6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Dlhodobé sledovanie tém + naviazanie background informácií, ktoré slúžili ako podklad podnetu + základná znalosť práva, fungovania podnikovej ekonómie/účtovníctva.</a:t>
            </a:r>
          </a:p>
          <a:p>
            <a:r>
              <a:rPr lang="sk-SK" dirty="0"/>
              <a:t>Výzva – zdržanlivosť pri informovaní, resp. prístup ku konfliktu záujmov oznamovateľa v rámci newsroomu (Infra Services vs. Falck vs. Swan / ja vs. Martin/Aktuality).</a:t>
            </a:r>
          </a:p>
          <a:p>
            <a:r>
              <a:rPr lang="sk-SK" dirty="0"/>
              <a:t>Príklad Infra Services – kľúčová úloha súdu – vyhovenie návrhu na predvolanie domnelého KUV, vymoženie predloženia zmlúv o pôžičke s off-shore spoločnosťami, pripustenie môjho vlastného vypočúvania, pripustenia AV záznamu.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938422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764</Words>
  <Application>Microsoft Office PowerPoint</Application>
  <PresentationFormat>Širokouhlá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Motív balíka Office</vt:lpstr>
      <vt:lpstr>Protischránkový register ako nástroj investigatívnej žurnalistiky</vt:lpstr>
      <vt:lpstr>Vizitka</vt:lpstr>
      <vt:lpstr>Protischránkové registre – RPVS</vt:lpstr>
      <vt:lpstr>Protischránkové registre – OR SR</vt:lpstr>
      <vt:lpstr>Príklady z praxe s RPVS</vt:lpstr>
      <vt:lpstr>Príklady z praxe s RPVS</vt:lpstr>
      <vt:lpstr>Novinári &amp; benefity registra - proces</vt:lpstr>
      <vt:lpstr>Novinári &amp; benefity registra – informovanie</vt:lpstr>
      <vt:lpstr>Praktický pohľad – Infra vs. Falck vs. Swan</vt:lpstr>
      <vt:lpstr>Výzvy (nielen pre novinárov)</vt:lpstr>
      <vt:lpstr>Ďakujem. / 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Protischránkový register ako nástroj investigatívnej žurnalistiky</dc:title>
  <dc:creator>Adam Valček</dc:creator>
  <cp:lastModifiedBy>Kristína</cp:lastModifiedBy>
  <cp:revision>4</cp:revision>
  <dcterms:created xsi:type="dcterms:W3CDTF">2022-06-14T22:14:53Z</dcterms:created>
  <dcterms:modified xsi:type="dcterms:W3CDTF">2022-06-15T08:44:04Z</dcterms:modified>
</cp:coreProperties>
</file>