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14"/>
  </p:notesMasterIdLst>
  <p:sldIdLst>
    <p:sldId id="270" r:id="rId3"/>
    <p:sldId id="278" r:id="rId4"/>
    <p:sldId id="279" r:id="rId5"/>
    <p:sldId id="267" r:id="rId6"/>
    <p:sldId id="280" r:id="rId7"/>
    <p:sldId id="275" r:id="rId8"/>
    <p:sldId id="277" r:id="rId9"/>
    <p:sldId id="281" r:id="rId10"/>
    <p:sldId id="282" r:id="rId11"/>
    <p:sldId id="262" r:id="rId12"/>
    <p:sldId id="263" r:id="rId13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cK6ARewhMzlRGwsrmyvAWoha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>
        <p:guide orient="horz" pos="1920"/>
        <p:guide pos="5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809625"/>
            <a:ext cx="5400675" cy="40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795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809625"/>
            <a:ext cx="5400675" cy="40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2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4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53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91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43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79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22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33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685800" y="3581400"/>
            <a:ext cx="7543800" cy="138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00" b="1" i="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685800" y="5130000"/>
            <a:ext cx="7543800" cy="32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0" i="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685800" y="579120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" name="Google Shape;20;p9"/>
          <p:cNvCxnSpPr/>
          <p:nvPr/>
        </p:nvCxnSpPr>
        <p:spPr>
          <a:xfrm>
            <a:off x="685800" y="5007842"/>
            <a:ext cx="7620000" cy="15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9"/>
          <p:cNvCxnSpPr/>
          <p:nvPr/>
        </p:nvCxnSpPr>
        <p:spPr>
          <a:xfrm>
            <a:off x="685800" y="5637212"/>
            <a:ext cx="7620000" cy="15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685800" y="2705101"/>
            <a:ext cx="7543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00" b="1" i="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685800" y="4839642"/>
            <a:ext cx="7543800" cy="64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0" i="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2"/>
          </p:nvPr>
        </p:nvSpPr>
        <p:spPr>
          <a:xfrm>
            <a:off x="685800" y="579120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13"/>
          <p:cNvCxnSpPr/>
          <p:nvPr/>
        </p:nvCxnSpPr>
        <p:spPr>
          <a:xfrm>
            <a:off x="685800" y="4724400"/>
            <a:ext cx="7620000" cy="15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3"/>
          <p:cNvCxnSpPr/>
          <p:nvPr/>
        </p:nvCxnSpPr>
        <p:spPr>
          <a:xfrm>
            <a:off x="685800" y="5637212"/>
            <a:ext cx="7620000" cy="15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icture with Caption">
  <p:cSld name="5_Picture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00ABE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5" name="Google Shape;35;p11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11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349250" algn="l" rtl="0">
              <a:spcBef>
                <a:spcPts val="38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2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>
            <a:spLocks noGrp="1"/>
          </p:cNvSpPr>
          <p:nvPr>
            <p:ph type="pic" idx="2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85868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586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2" name="Google Shape;42;p14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14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>
            <a:spLocks noGrp="1"/>
          </p:cNvSpPr>
          <p:nvPr>
            <p:ph type="pic" idx="2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85868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586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38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AB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2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0" name="Google Shape;50;p15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15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ture with Caption">
  <p:cSld name="4_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349250" algn="l" rtl="0">
              <a:spcBef>
                <a:spcPts val="38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2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ABE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6" name="Google Shape;56;p16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6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w="25400" cap="flat" cmpd="sng">
            <a:solidFill>
              <a:srgbClr val="00AB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5" name="Google Shape;15;p8" descr="section-screen300dp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0" descr="TI-symbo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8600" y="0"/>
            <a:ext cx="1645810" cy="147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9FE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tovlastni.transparency.s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134988" y="168994"/>
            <a:ext cx="8784976" cy="6480720"/>
          </a:xfrm>
          <a:prstGeom prst="rect">
            <a:avLst/>
          </a:prstGeom>
          <a:solidFill>
            <a:srgbClr val="51AE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813132" y="2700412"/>
            <a:ext cx="7732340" cy="89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7272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 Narrow"/>
              <a:buNone/>
            </a:pPr>
            <a:r>
              <a:rPr lang="sk-SK" sz="6600" b="1" dirty="0" smtClean="0"/>
              <a:t>KTO  VLASTNÍ</a:t>
            </a:r>
            <a:r>
              <a:rPr lang="sk-SK" sz="6600" b="1" dirty="0" smtClean="0"/>
              <a:t/>
            </a:r>
            <a:br>
              <a:rPr lang="sk-SK" sz="6600" b="1" dirty="0" smtClean="0"/>
            </a:br>
            <a:r>
              <a:rPr lang="sk-SK" sz="6600" b="1" dirty="0" smtClean="0"/>
              <a:t> </a:t>
            </a:r>
            <a:r>
              <a:rPr lang="sk-SK" sz="6600" b="1" dirty="0" smtClean="0"/>
              <a:t>SLOVENSKO</a:t>
            </a:r>
            <a:endParaRPr sz="6600" b="1" dirty="0"/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759418" y="5032749"/>
            <a:ext cx="7839769" cy="28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sk-SK" sz="2400" dirty="0" smtClean="0"/>
              <a:t>AKO SME ODHAĽOVALI VLASTNÍKOV TURISTICKÝCH REZORTOV</a:t>
            </a:r>
            <a:endParaRPr sz="2400" dirty="0"/>
          </a:p>
        </p:txBody>
      </p:sp>
      <p:sp>
        <p:nvSpPr>
          <p:cNvPr id="66" name="Google Shape;66;p1"/>
          <p:cNvSpPr txBox="1">
            <a:spLocks noGrp="1"/>
          </p:cNvSpPr>
          <p:nvPr>
            <p:ph type="body" idx="2"/>
          </p:nvPr>
        </p:nvSpPr>
        <p:spPr>
          <a:xfrm>
            <a:off x="759418" y="5933901"/>
            <a:ext cx="7714755" cy="2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sk-SK" dirty="0" smtClean="0"/>
              <a:t>Ľuboš Kostelanský, Medzinárodná konferencia Komu tečú naše peniaze?, </a:t>
            </a:r>
            <a:r>
              <a:rPr lang="sk-SK" dirty="0"/>
              <a:t>Bratislava, </a:t>
            </a:r>
            <a:r>
              <a:rPr lang="sk-SK" dirty="0" smtClean="0"/>
              <a:t>15. jún </a:t>
            </a:r>
            <a:r>
              <a:rPr lang="sk-SK" dirty="0"/>
              <a:t>2022</a:t>
            </a:r>
            <a:endParaRPr dirty="0"/>
          </a:p>
        </p:txBody>
      </p:sp>
      <p:cxnSp>
        <p:nvCxnSpPr>
          <p:cNvPr id="67" name="Google Shape;67;p1"/>
          <p:cNvCxnSpPr/>
          <p:nvPr/>
        </p:nvCxnSpPr>
        <p:spPr>
          <a:xfrm>
            <a:off x="692359" y="4691691"/>
            <a:ext cx="784887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"/>
          <p:cNvCxnSpPr/>
          <p:nvPr/>
        </p:nvCxnSpPr>
        <p:spPr>
          <a:xfrm>
            <a:off x="676696" y="5589240"/>
            <a:ext cx="784887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98" y="461511"/>
            <a:ext cx="4226894" cy="1493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7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dirty="0"/>
              <a:t>MAPA </a:t>
            </a:r>
            <a:r>
              <a:rPr lang="sk-SK" dirty="0" smtClean="0"/>
              <a:t>ZARIADENÍ CESTOVNÉHO RUCHU</a:t>
            </a:r>
            <a:endParaRPr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2051720" y="2996952"/>
            <a:ext cx="5328592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sk-SK" sz="6600" dirty="0">
                <a:hlinkClick r:id="rId3"/>
              </a:rPr>
              <a:t>Ktovlastni.sk</a:t>
            </a:r>
            <a:endParaRPr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2348590" y="3898221"/>
            <a:ext cx="4608512" cy="52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2400"/>
            </a:pPr>
            <a:r>
              <a:rPr lang="sk-SK" sz="2400" dirty="0">
                <a:solidFill>
                  <a:schemeClr val="lt1"/>
                </a:solidFill>
              </a:rPr>
              <a:t>https://</a:t>
            </a:r>
            <a:r>
              <a:rPr lang="sk-SK" sz="2400" dirty="0" smtClean="0">
                <a:solidFill>
                  <a:schemeClr val="lt1"/>
                </a:solidFill>
              </a:rPr>
              <a:t>ktovlastni.transparency.sk</a:t>
            </a:r>
            <a:endParaRPr sz="15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323528" y="1057184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ĎAKUJEME ZA POZORNOSŤ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674" y="2208480"/>
            <a:ext cx="3442651" cy="12162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607741" y="5865321"/>
            <a:ext cx="809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i="1" dirty="0"/>
              <a:t>Projekt s názvom „Kto vlastní rekreačné a športové rezorty?", ako rozšírenie projektu „Komu tečú naše peniaze?“ vznikol vďaka financovaniu z Fondu investigatívnej žurnalistiky a tiež vďaka podpore od stoviek darcov v </a:t>
            </a:r>
            <a:r>
              <a:rPr lang="sk-SK" sz="1000" i="1" dirty="0" err="1"/>
              <a:t>crowdfundingovej</a:t>
            </a:r>
            <a:r>
              <a:rPr lang="sk-SK" sz="1000" i="1" dirty="0"/>
              <a:t> kampani www.startlab.sk/KtoVlastni.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03" y="4967232"/>
            <a:ext cx="1968220" cy="74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DNEŠNÁ KONFERENCIA</a:t>
            </a:r>
            <a:endParaRPr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792544" y="2977374"/>
            <a:ext cx="3887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 smtClean="0"/>
              <a:t>Pri výbere hotela zavážila nielen kvalita služieb a cena ale aj transparentnosť hotela a reputácia vlastníka.</a:t>
            </a:r>
            <a:endParaRPr lang="sk-SK" sz="1800" dirty="0" smtClean="0"/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0" y="1907109"/>
            <a:ext cx="7995423" cy="421779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58" y="1525791"/>
            <a:ext cx="3143689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KTOVLASTNI.SK</a:t>
            </a:r>
            <a:endParaRPr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587084" y="3289608"/>
            <a:ext cx="3858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Proti korupcii môže bojovať každý.</a:t>
            </a:r>
            <a:endParaRPr lang="sk-SK" sz="1800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18987" y="4076005"/>
            <a:ext cx="2947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Vlastnou peňaženkou.</a:t>
            </a:r>
            <a:endParaRPr lang="sk-SK" sz="1800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7" y="1765398"/>
            <a:ext cx="6887536" cy="384863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1" y="1633604"/>
            <a:ext cx="8892480" cy="4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HODNOTENIE</a:t>
            </a:r>
            <a:endParaRPr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28309"/>
            <a:ext cx="8604000" cy="326240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95"/>
            <a:ext cx="9144000" cy="35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VÝSLEDKY HODNOTENIA</a:t>
            </a:r>
            <a:endParaRPr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78511" y="1607573"/>
            <a:ext cx="3233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Najlepšie hodnotenie: 48 %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298621" y="2208442"/>
            <a:ext cx="3233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Najhoršie hodnotenie: 3 %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915548" y="3868956"/>
            <a:ext cx="3687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Neuvádza prevádzkovateľa: 28 %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708650" y="4622322"/>
            <a:ext cx="4621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Neinformuje o konečnom vlastníkovi: 5 %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095438" y="2924981"/>
            <a:ext cx="36873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Komisia neodporúča alebo vôbec neodporúča: 6%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476720" y="5333136"/>
            <a:ext cx="4467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Malé alebo veľké dlhy a nedoplatky: 41 %</a:t>
            </a:r>
          </a:p>
          <a:p>
            <a:endParaRPr lang="sk-SK" sz="1800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91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614646" y="567643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NAJTRANSPARENTEJŠÍ SEKTOR</a:t>
            </a:r>
            <a:endParaRPr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2" y="2597876"/>
            <a:ext cx="7253686" cy="19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UŽITOČNOSŤ RPVS</a:t>
            </a:r>
            <a:endParaRPr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1285" y="2344932"/>
            <a:ext cx="6638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Nezistený konečný vlastník: 5 %, napr. Šport Hotel Donovaly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210019" y="4611947"/>
            <a:ext cx="4667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Vlastníci identifikovaní pomocou RPO 13%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108943" y="3466492"/>
            <a:ext cx="4667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Vlastníci identifikovaní pomocou RPVS 25%</a:t>
            </a:r>
          </a:p>
          <a:p>
            <a:endParaRPr lang="sk-SK" sz="1800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44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PRÍKLAD</a:t>
            </a:r>
            <a:endParaRPr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60042"/>
            <a:ext cx="7817005" cy="43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sk-SK" b="1" dirty="0" smtClean="0"/>
              <a:t>RUSKÝ KAPITÁL V CESTOVNOM RUCHU</a:t>
            </a:r>
            <a:endParaRPr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8" y="2321312"/>
            <a:ext cx="4293218" cy="286214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0404" y="3088514"/>
            <a:ext cx="39201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7 hotelov a 1 lyžiarsky areál s občanmi RF vo vlastníckej štruktúre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0404" y="1844031"/>
            <a:ext cx="39201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Slovensko je na rozdiel od Londýna, španielskeho pobrežia, Karlových Varov, či Čiernej Hory, nezaujímavé.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50404" y="4123880"/>
            <a:ext cx="39201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Park Inn by Radisson Danube Hotel vlastní okrem exministra Ľudovíta Černáka aj Evgenii Zhulanov</a:t>
            </a:r>
          </a:p>
          <a:p>
            <a:endParaRPr lang="sk-SK" sz="1800" b="1" dirty="0" smtClean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0404" y="5306656"/>
            <a:ext cx="39201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Hotel získal z koronadotačných programov ministerstva práce a dopravy 1,1 milióna eur</a:t>
            </a:r>
            <a:endParaRPr lang="sk-SK" sz="1800" dirty="0" smtClean="0"/>
          </a:p>
          <a:p>
            <a:endParaRPr lang="sk-SK" sz="1800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31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rgbClr val="000000"/>
      </a:dk1>
      <a:lt1>
        <a:srgbClr val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240</Words>
  <Application>Microsoft Office PowerPoint</Application>
  <PresentationFormat>Prezentácia na obrazovke (4:3)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Calibri</vt:lpstr>
      <vt:lpstr>Arial</vt:lpstr>
      <vt:lpstr>Arial Narrow</vt:lpstr>
      <vt:lpstr>ti-presentation-template-2014</vt:lpstr>
      <vt:lpstr>Office Theme</vt:lpstr>
      <vt:lpstr>KTO  VLASTNÍ  SLOVENSKO</vt:lpstr>
      <vt:lpstr>DNEŠNÁ KONFERENCIA</vt:lpstr>
      <vt:lpstr>KTOVLASTNI.SK</vt:lpstr>
      <vt:lpstr>HODNOTENIE</vt:lpstr>
      <vt:lpstr>VÝSLEDKY HODNOTENIA</vt:lpstr>
      <vt:lpstr>NAJTRANSPARENTEJŠÍ SEKTOR</vt:lpstr>
      <vt:lpstr>UŽITOČNOSŤ RPVS</vt:lpstr>
      <vt:lpstr>PRÍKLAD</vt:lpstr>
      <vt:lpstr>RUSKÝ KAPITÁL V CESTOVNOM RUCHU</vt:lpstr>
      <vt:lpstr>MAPA ZARIADENÍ CESTOVNÉHO RUCHU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KTOVLASTNI.SK</dc:title>
  <dc:creator>charlie  brown</dc:creator>
  <cp:lastModifiedBy>Ľuboš Kostelanský</cp:lastModifiedBy>
  <cp:revision>54</cp:revision>
  <dcterms:created xsi:type="dcterms:W3CDTF">2013-10-14T13:11:05Z</dcterms:created>
  <dcterms:modified xsi:type="dcterms:W3CDTF">2022-06-14T08:31:35Z</dcterms:modified>
</cp:coreProperties>
</file>