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</p:sldMasterIdLst>
  <p:notesMasterIdLst>
    <p:notesMasterId r:id="rId26"/>
  </p:notesMasterIdLst>
  <p:handoutMasterIdLst>
    <p:handoutMasterId r:id="rId27"/>
  </p:handoutMasterIdLst>
  <p:sldIdLst>
    <p:sldId id="291" r:id="rId3"/>
    <p:sldId id="343" r:id="rId4"/>
    <p:sldId id="292" r:id="rId5"/>
    <p:sldId id="272" r:id="rId6"/>
    <p:sldId id="273" r:id="rId7"/>
    <p:sldId id="295" r:id="rId8"/>
    <p:sldId id="274" r:id="rId9"/>
    <p:sldId id="296" r:id="rId10"/>
    <p:sldId id="277" r:id="rId11"/>
    <p:sldId id="323" r:id="rId12"/>
    <p:sldId id="324" r:id="rId13"/>
    <p:sldId id="345" r:id="rId14"/>
    <p:sldId id="319" r:id="rId15"/>
    <p:sldId id="318" r:id="rId16"/>
    <p:sldId id="321" r:id="rId17"/>
    <p:sldId id="344" r:id="rId18"/>
    <p:sldId id="276" r:id="rId19"/>
    <p:sldId id="316" r:id="rId20"/>
    <p:sldId id="309" r:id="rId21"/>
    <p:sldId id="310" r:id="rId22"/>
    <p:sldId id="308" r:id="rId23"/>
    <p:sldId id="294" r:id="rId24"/>
    <p:sldId id="293" r:id="rId2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5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E"/>
    <a:srgbClr val="FF17DA"/>
    <a:srgbClr val="00ABE2"/>
    <a:srgbClr val="002C44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591" autoAdjust="0"/>
  </p:normalViewPr>
  <p:slideViewPr>
    <p:cSldViewPr>
      <p:cViewPr varScale="1">
        <p:scale>
          <a:sx n="109" d="100"/>
          <a:sy n="109" d="100"/>
        </p:scale>
        <p:origin x="1674" y="90"/>
      </p:cViewPr>
      <p:guideLst>
        <p:guide orient="horz" pos="1920"/>
        <p:guide pos="54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Pisko (TI SK)" userId="72d6974c-77d1-4a17-b0fd-172624b32aa7" providerId="ADAL" clId="{F4F8EA62-CF4D-4A8D-B8CE-A0936A056E49}"/>
    <pc:docChg chg="undo custSel addSld delSld modSld sldOrd">
      <pc:chgData name="Michal Pisko (TI SK)" userId="72d6974c-77d1-4a17-b0fd-172624b32aa7" providerId="ADAL" clId="{F4F8EA62-CF4D-4A8D-B8CE-A0936A056E49}" dt="2018-10-15T17:53:58.453" v="2140" actId="2696"/>
      <pc:docMkLst>
        <pc:docMk/>
      </pc:docMkLst>
      <pc:sldChg chg="modSp">
        <pc:chgData name="Michal Pisko (TI SK)" userId="72d6974c-77d1-4a17-b0fd-172624b32aa7" providerId="ADAL" clId="{F4F8EA62-CF4D-4A8D-B8CE-A0936A056E49}" dt="2018-10-15T12:20:53.410" v="731" actId="20577"/>
        <pc:sldMkLst>
          <pc:docMk/>
          <pc:sldMk cId="1481735049" sldId="272"/>
        </pc:sldMkLst>
        <pc:graphicFrameChg chg="mod">
          <ac:chgData name="Michal Pisko (TI SK)" userId="72d6974c-77d1-4a17-b0fd-172624b32aa7" providerId="ADAL" clId="{F4F8EA62-CF4D-4A8D-B8CE-A0936A056E49}" dt="2018-10-15T12:20:53.410" v="731" actId="20577"/>
          <ac:graphicFrameMkLst>
            <pc:docMk/>
            <pc:sldMk cId="1481735049" sldId="272"/>
            <ac:graphicFrameMk id="5" creationId="{00000000-0000-0000-0000-000000000000}"/>
          </ac:graphicFrameMkLst>
        </pc:graphicFrameChg>
      </pc:sldChg>
      <pc:sldChg chg="addSp delSp modSp">
        <pc:chgData name="Michal Pisko (TI SK)" userId="72d6974c-77d1-4a17-b0fd-172624b32aa7" providerId="ADAL" clId="{F4F8EA62-CF4D-4A8D-B8CE-A0936A056E49}" dt="2018-10-15T13:16:42.663" v="833" actId="1076"/>
        <pc:sldMkLst>
          <pc:docMk/>
          <pc:sldMk cId="1225969462" sldId="273"/>
        </pc:sldMkLst>
        <pc:spChg chg="mod">
          <ac:chgData name="Michal Pisko (TI SK)" userId="72d6974c-77d1-4a17-b0fd-172624b32aa7" providerId="ADAL" clId="{F4F8EA62-CF4D-4A8D-B8CE-A0936A056E49}" dt="2018-10-15T13:16:42.663" v="833" actId="1076"/>
          <ac:spMkLst>
            <pc:docMk/>
            <pc:sldMk cId="1225969462" sldId="273"/>
            <ac:spMk id="7" creationId="{00000000-0000-0000-0000-000000000000}"/>
          </ac:spMkLst>
        </pc:spChg>
        <pc:picChg chg="add mod">
          <ac:chgData name="Michal Pisko (TI SK)" userId="72d6974c-77d1-4a17-b0fd-172624b32aa7" providerId="ADAL" clId="{F4F8EA62-CF4D-4A8D-B8CE-A0936A056E49}" dt="2018-10-15T13:13:14.145" v="740" actId="1076"/>
          <ac:picMkLst>
            <pc:docMk/>
            <pc:sldMk cId="1225969462" sldId="273"/>
            <ac:picMk id="3" creationId="{03E247DD-6C1A-4F4E-9034-CB8DBEEBC003}"/>
          </ac:picMkLst>
        </pc:picChg>
        <pc:picChg chg="add del mod">
          <ac:chgData name="Michal Pisko (TI SK)" userId="72d6974c-77d1-4a17-b0fd-172624b32aa7" providerId="ADAL" clId="{F4F8EA62-CF4D-4A8D-B8CE-A0936A056E49}" dt="2018-10-15T13:16:22.472" v="797" actId="1076"/>
          <ac:picMkLst>
            <pc:docMk/>
            <pc:sldMk cId="1225969462" sldId="273"/>
            <ac:picMk id="5" creationId="{3017537C-21FD-4A9F-BCA3-D5C53A4324D1}"/>
          </ac:picMkLst>
        </pc:picChg>
        <pc:picChg chg="del">
          <ac:chgData name="Michal Pisko (TI SK)" userId="72d6974c-77d1-4a17-b0fd-172624b32aa7" providerId="ADAL" clId="{F4F8EA62-CF4D-4A8D-B8CE-A0936A056E49}" dt="2018-10-15T13:12:42.263" v="732" actId="478"/>
          <ac:picMkLst>
            <pc:docMk/>
            <pc:sldMk cId="1225969462" sldId="273"/>
            <ac:picMk id="6" creationId="{00000000-0000-0000-0000-000000000000}"/>
          </ac:picMkLst>
        </pc:picChg>
      </pc:sldChg>
      <pc:sldChg chg="addSp delSp modSp">
        <pc:chgData name="Michal Pisko (TI SK)" userId="72d6974c-77d1-4a17-b0fd-172624b32aa7" providerId="ADAL" clId="{F4F8EA62-CF4D-4A8D-B8CE-A0936A056E49}" dt="2018-10-15T16:51:49.687" v="1779" actId="20577"/>
        <pc:sldMkLst>
          <pc:docMk/>
          <pc:sldMk cId="1052025305" sldId="274"/>
        </pc:sldMkLst>
        <pc:spChg chg="mod">
          <ac:chgData name="Michal Pisko (TI SK)" userId="72d6974c-77d1-4a17-b0fd-172624b32aa7" providerId="ADAL" clId="{F4F8EA62-CF4D-4A8D-B8CE-A0936A056E49}" dt="2018-10-15T16:51:49.687" v="1779" actId="20577"/>
          <ac:spMkLst>
            <pc:docMk/>
            <pc:sldMk cId="1052025305" sldId="274"/>
            <ac:spMk id="9" creationId="{00000000-0000-0000-0000-000000000000}"/>
          </ac:spMkLst>
        </pc:spChg>
        <pc:picChg chg="del">
          <ac:chgData name="Michal Pisko (TI SK)" userId="72d6974c-77d1-4a17-b0fd-172624b32aa7" providerId="ADAL" clId="{F4F8EA62-CF4D-4A8D-B8CE-A0936A056E49}" dt="2018-10-15T15:23:52.120" v="856" actId="14100"/>
          <ac:picMkLst>
            <pc:docMk/>
            <pc:sldMk cId="1052025305" sldId="274"/>
            <ac:picMk id="2" creationId="{00000000-0000-0000-0000-000000000000}"/>
          </ac:picMkLst>
        </pc:picChg>
        <pc:picChg chg="add mod">
          <ac:chgData name="Michal Pisko (TI SK)" userId="72d6974c-77d1-4a17-b0fd-172624b32aa7" providerId="ADAL" clId="{F4F8EA62-CF4D-4A8D-B8CE-A0936A056E49}" dt="2018-10-15T15:24:18.587" v="865" actId="1076"/>
          <ac:picMkLst>
            <pc:docMk/>
            <pc:sldMk cId="1052025305" sldId="274"/>
            <ac:picMk id="4" creationId="{611516EE-3D4E-4D27-ACB0-02EFC58D8511}"/>
          </ac:picMkLst>
        </pc:picChg>
      </pc:sldChg>
      <pc:sldChg chg="modSp">
        <pc:chgData name="Michal Pisko (TI SK)" userId="72d6974c-77d1-4a17-b0fd-172624b32aa7" providerId="ADAL" clId="{F4F8EA62-CF4D-4A8D-B8CE-A0936A056E49}" dt="2018-10-15T17:53:54.289" v="2139" actId="20577"/>
        <pc:sldMkLst>
          <pc:docMk/>
          <pc:sldMk cId="576750403" sldId="276"/>
        </pc:sldMkLst>
        <pc:graphicFrameChg chg="mod">
          <ac:chgData name="Michal Pisko (TI SK)" userId="72d6974c-77d1-4a17-b0fd-172624b32aa7" providerId="ADAL" clId="{F4F8EA62-CF4D-4A8D-B8CE-A0936A056E49}" dt="2018-10-15T17:53:54.289" v="2139" actId="20577"/>
          <ac:graphicFrameMkLst>
            <pc:docMk/>
            <pc:sldMk cId="576750403" sldId="276"/>
            <ac:graphicFrameMk id="5" creationId="{00000000-0000-0000-0000-000000000000}"/>
          </ac:graphicFrameMkLst>
        </pc:graphicFrameChg>
      </pc:sldChg>
      <pc:sldChg chg="modSp">
        <pc:chgData name="Michal Pisko (TI SK)" userId="72d6974c-77d1-4a17-b0fd-172624b32aa7" providerId="ADAL" clId="{F4F8EA62-CF4D-4A8D-B8CE-A0936A056E49}" dt="2018-10-15T17:46:38.045" v="2010" actId="20577"/>
        <pc:sldMkLst>
          <pc:docMk/>
          <pc:sldMk cId="2212930578" sldId="277"/>
        </pc:sldMkLst>
        <pc:graphicFrameChg chg="mod">
          <ac:chgData name="Michal Pisko (TI SK)" userId="72d6974c-77d1-4a17-b0fd-172624b32aa7" providerId="ADAL" clId="{F4F8EA62-CF4D-4A8D-B8CE-A0936A056E49}" dt="2018-10-15T17:46:38.045" v="2010" actId="20577"/>
          <ac:graphicFrameMkLst>
            <pc:docMk/>
            <pc:sldMk cId="2212930578" sldId="277"/>
            <ac:graphicFrameMk id="4" creationId="{00000000-0000-0000-0000-000000000000}"/>
          </ac:graphicFrameMkLst>
        </pc:graphicFrameChg>
      </pc:sldChg>
      <pc:sldChg chg="del">
        <pc:chgData name="Michal Pisko (TI SK)" userId="72d6974c-77d1-4a17-b0fd-172624b32aa7" providerId="ADAL" clId="{F4F8EA62-CF4D-4A8D-B8CE-A0936A056E49}" dt="2018-10-15T17:48:48.362" v="2013" actId="2696"/>
        <pc:sldMkLst>
          <pc:docMk/>
          <pc:sldMk cId="3564026395" sldId="278"/>
        </pc:sldMkLst>
      </pc:sldChg>
      <pc:sldChg chg="del">
        <pc:chgData name="Michal Pisko (TI SK)" userId="72d6974c-77d1-4a17-b0fd-172624b32aa7" providerId="ADAL" clId="{F4F8EA62-CF4D-4A8D-B8CE-A0936A056E49}" dt="2018-10-15T17:48:48.389" v="2015" actId="2696"/>
        <pc:sldMkLst>
          <pc:docMk/>
          <pc:sldMk cId="3117592087" sldId="279"/>
        </pc:sldMkLst>
      </pc:sldChg>
      <pc:sldChg chg="del">
        <pc:chgData name="Michal Pisko (TI SK)" userId="72d6974c-77d1-4a17-b0fd-172624b32aa7" providerId="ADAL" clId="{F4F8EA62-CF4D-4A8D-B8CE-A0936A056E49}" dt="2018-10-15T17:48:48.427" v="2018" actId="2696"/>
        <pc:sldMkLst>
          <pc:docMk/>
          <pc:sldMk cId="2464447818" sldId="280"/>
        </pc:sldMkLst>
      </pc:sldChg>
      <pc:sldChg chg="del">
        <pc:chgData name="Michal Pisko (TI SK)" userId="72d6974c-77d1-4a17-b0fd-172624b32aa7" providerId="ADAL" clId="{F4F8EA62-CF4D-4A8D-B8CE-A0936A056E49}" dt="2018-10-15T17:48:48.441" v="2019" actId="2696"/>
        <pc:sldMkLst>
          <pc:docMk/>
          <pc:sldMk cId="3629510665" sldId="288"/>
        </pc:sldMkLst>
      </pc:sldChg>
      <pc:sldChg chg="del">
        <pc:chgData name="Michal Pisko (TI SK)" userId="72d6974c-77d1-4a17-b0fd-172624b32aa7" providerId="ADAL" clId="{F4F8EA62-CF4D-4A8D-B8CE-A0936A056E49}" dt="2018-10-15T17:48:48.376" v="2014" actId="2696"/>
        <pc:sldMkLst>
          <pc:docMk/>
          <pc:sldMk cId="2747872447" sldId="289"/>
        </pc:sldMkLst>
      </pc:sldChg>
      <pc:sldChg chg="del">
        <pc:chgData name="Michal Pisko (TI SK)" userId="72d6974c-77d1-4a17-b0fd-172624b32aa7" providerId="ADAL" clId="{F4F8EA62-CF4D-4A8D-B8CE-A0936A056E49}" dt="2018-10-15T17:48:48.413" v="2017" actId="2696"/>
        <pc:sldMkLst>
          <pc:docMk/>
          <pc:sldMk cId="3246006082" sldId="290"/>
        </pc:sldMkLst>
      </pc:sldChg>
      <pc:sldChg chg="modSp">
        <pc:chgData name="Michal Pisko (TI SK)" userId="72d6974c-77d1-4a17-b0fd-172624b32aa7" providerId="ADAL" clId="{F4F8EA62-CF4D-4A8D-B8CE-A0936A056E49}" dt="2018-10-15T09:51:12.405" v="12" actId="20577"/>
        <pc:sldMkLst>
          <pc:docMk/>
          <pc:sldMk cId="3671593358" sldId="291"/>
        </pc:sldMkLst>
        <pc:spChg chg="mod">
          <ac:chgData name="Michal Pisko (TI SK)" userId="72d6974c-77d1-4a17-b0fd-172624b32aa7" providerId="ADAL" clId="{F4F8EA62-CF4D-4A8D-B8CE-A0936A056E49}" dt="2018-10-15T09:50:57.507" v="1" actId="20577"/>
          <ac:spMkLst>
            <pc:docMk/>
            <pc:sldMk cId="3671593358" sldId="291"/>
            <ac:spMk id="2" creationId="{00000000-0000-0000-0000-000000000000}"/>
          </ac:spMkLst>
        </pc:spChg>
        <pc:spChg chg="mod">
          <ac:chgData name="Michal Pisko (TI SK)" userId="72d6974c-77d1-4a17-b0fd-172624b32aa7" providerId="ADAL" clId="{F4F8EA62-CF4D-4A8D-B8CE-A0936A056E49}" dt="2018-10-15T09:51:01.070" v="3" actId="20577"/>
          <ac:spMkLst>
            <pc:docMk/>
            <pc:sldMk cId="3671593358" sldId="291"/>
            <ac:spMk id="3" creationId="{00000000-0000-0000-0000-000000000000}"/>
          </ac:spMkLst>
        </pc:spChg>
        <pc:spChg chg="mod">
          <ac:chgData name="Michal Pisko (TI SK)" userId="72d6974c-77d1-4a17-b0fd-172624b32aa7" providerId="ADAL" clId="{F4F8EA62-CF4D-4A8D-B8CE-A0936A056E49}" dt="2018-10-15T09:51:12.405" v="12" actId="20577"/>
          <ac:spMkLst>
            <pc:docMk/>
            <pc:sldMk cId="3671593358" sldId="291"/>
            <ac:spMk id="4" creationId="{00000000-0000-0000-0000-000000000000}"/>
          </ac:spMkLst>
        </pc:spChg>
      </pc:sldChg>
      <pc:sldChg chg="addSp delSp modSp">
        <pc:chgData name="Michal Pisko (TI SK)" userId="72d6974c-77d1-4a17-b0fd-172624b32aa7" providerId="ADAL" clId="{F4F8EA62-CF4D-4A8D-B8CE-A0936A056E49}" dt="2018-10-15T12:14:46.978" v="725" actId="1076"/>
        <pc:sldMkLst>
          <pc:docMk/>
          <pc:sldMk cId="1695979496" sldId="292"/>
        </pc:sldMkLst>
        <pc:spChg chg="add mod">
          <ac:chgData name="Michal Pisko (TI SK)" userId="72d6974c-77d1-4a17-b0fd-172624b32aa7" providerId="ADAL" clId="{F4F8EA62-CF4D-4A8D-B8CE-A0936A056E49}" dt="2018-10-15T12:14:40.060" v="724" actId="115"/>
          <ac:spMkLst>
            <pc:docMk/>
            <pc:sldMk cId="1695979496" sldId="292"/>
            <ac:spMk id="6" creationId="{1BD74CD4-9E4F-4A24-ADBF-5E13DABE1800}"/>
          </ac:spMkLst>
        </pc:spChg>
        <pc:spChg chg="mod">
          <ac:chgData name="Michal Pisko (TI SK)" userId="72d6974c-77d1-4a17-b0fd-172624b32aa7" providerId="ADAL" clId="{F4F8EA62-CF4D-4A8D-B8CE-A0936A056E49}" dt="2018-10-15T12:13:13.036" v="679" actId="27636"/>
          <ac:spMkLst>
            <pc:docMk/>
            <pc:sldMk cId="1695979496" sldId="292"/>
            <ac:spMk id="8" creationId="{00000000-0000-0000-0000-000000000000}"/>
          </ac:spMkLst>
        </pc:spChg>
        <pc:picChg chg="add del">
          <ac:chgData name="Michal Pisko (TI SK)" userId="72d6974c-77d1-4a17-b0fd-172624b32aa7" providerId="ADAL" clId="{F4F8EA62-CF4D-4A8D-B8CE-A0936A056E49}" dt="2018-10-15T12:10:48.630" v="578" actId="1076"/>
          <ac:picMkLst>
            <pc:docMk/>
            <pc:sldMk cId="1695979496" sldId="292"/>
            <ac:picMk id="2" creationId="{9D471437-45C2-41AC-8F57-FA3FD10E4A86}"/>
          </ac:picMkLst>
        </pc:picChg>
        <pc:picChg chg="add mod">
          <ac:chgData name="Michal Pisko (TI SK)" userId="72d6974c-77d1-4a17-b0fd-172624b32aa7" providerId="ADAL" clId="{F4F8EA62-CF4D-4A8D-B8CE-A0936A056E49}" dt="2018-10-15T12:14:46.978" v="725" actId="1076"/>
          <ac:picMkLst>
            <pc:docMk/>
            <pc:sldMk cId="1695979496" sldId="292"/>
            <ac:picMk id="5" creationId="{50A243DA-3D11-4F90-A7D8-ACA3029783DB}"/>
          </ac:picMkLst>
        </pc:picChg>
      </pc:sldChg>
      <pc:sldChg chg="addSp modSp">
        <pc:chgData name="Michal Pisko (TI SK)" userId="72d6974c-77d1-4a17-b0fd-172624b32aa7" providerId="ADAL" clId="{F4F8EA62-CF4D-4A8D-B8CE-A0936A056E49}" dt="2018-10-15T15:43:18.775" v="1011" actId="1076"/>
        <pc:sldMkLst>
          <pc:docMk/>
          <pc:sldMk cId="3855158762" sldId="293"/>
        </pc:sldMkLst>
        <pc:spChg chg="mod">
          <ac:chgData name="Michal Pisko (TI SK)" userId="72d6974c-77d1-4a17-b0fd-172624b32aa7" providerId="ADAL" clId="{F4F8EA62-CF4D-4A8D-B8CE-A0936A056E49}" dt="2018-10-15T15:43:18.775" v="1011" actId="1076"/>
          <ac:spMkLst>
            <pc:docMk/>
            <pc:sldMk cId="3855158762" sldId="293"/>
            <ac:spMk id="2" creationId="{00000000-0000-0000-0000-000000000000}"/>
          </ac:spMkLst>
        </pc:spChg>
        <pc:spChg chg="mod">
          <ac:chgData name="Michal Pisko (TI SK)" userId="72d6974c-77d1-4a17-b0fd-172624b32aa7" providerId="ADAL" clId="{F4F8EA62-CF4D-4A8D-B8CE-A0936A056E49}" dt="2018-10-15T15:43:12.770" v="1009" actId="1076"/>
          <ac:spMkLst>
            <pc:docMk/>
            <pc:sldMk cId="3855158762" sldId="293"/>
            <ac:spMk id="3" creationId="{00000000-0000-0000-0000-000000000000}"/>
          </ac:spMkLst>
        </pc:spChg>
        <pc:spChg chg="mod">
          <ac:chgData name="Michal Pisko (TI SK)" userId="72d6974c-77d1-4a17-b0fd-172624b32aa7" providerId="ADAL" clId="{F4F8EA62-CF4D-4A8D-B8CE-A0936A056E49}" dt="2018-10-15T15:43:07.770" v="1008" actId="1076"/>
          <ac:spMkLst>
            <pc:docMk/>
            <pc:sldMk cId="3855158762" sldId="293"/>
            <ac:spMk id="5" creationId="{00000000-0000-0000-0000-000000000000}"/>
          </ac:spMkLst>
        </pc:spChg>
        <pc:picChg chg="add mod">
          <ac:chgData name="Michal Pisko (TI SK)" userId="72d6974c-77d1-4a17-b0fd-172624b32aa7" providerId="ADAL" clId="{F4F8EA62-CF4D-4A8D-B8CE-A0936A056E49}" dt="2018-10-15T15:42:40.393" v="1003" actId="14100"/>
          <ac:picMkLst>
            <pc:docMk/>
            <pc:sldMk cId="3855158762" sldId="293"/>
            <ac:picMk id="6" creationId="{DA9454A1-DC10-4CF2-84B4-B1ED56C2DE9D}"/>
          </ac:picMkLst>
        </pc:picChg>
        <pc:picChg chg="mod">
          <ac:chgData name="Michal Pisko (TI SK)" userId="72d6974c-77d1-4a17-b0fd-172624b32aa7" providerId="ADAL" clId="{F4F8EA62-CF4D-4A8D-B8CE-A0936A056E49}" dt="2018-10-15T15:43:15.167" v="1010" actId="1076"/>
          <ac:picMkLst>
            <pc:docMk/>
            <pc:sldMk cId="3855158762" sldId="293"/>
            <ac:picMk id="8" creationId="{00000000-0000-0000-0000-000000000000}"/>
          </ac:picMkLst>
        </pc:picChg>
        <pc:picChg chg="mod">
          <ac:chgData name="Michal Pisko (TI SK)" userId="72d6974c-77d1-4a17-b0fd-172624b32aa7" providerId="ADAL" clId="{F4F8EA62-CF4D-4A8D-B8CE-A0936A056E49}" dt="2018-10-15T15:42:43.555" v="1004" actId="1076"/>
          <ac:picMkLst>
            <pc:docMk/>
            <pc:sldMk cId="3855158762" sldId="293"/>
            <ac:picMk id="11" creationId="{00000000-0000-0000-0000-000000000000}"/>
          </ac:picMkLst>
        </pc:picChg>
      </pc:sldChg>
      <pc:sldChg chg="addSp delSp modSp">
        <pc:chgData name="Michal Pisko (TI SK)" userId="72d6974c-77d1-4a17-b0fd-172624b32aa7" providerId="ADAL" clId="{F4F8EA62-CF4D-4A8D-B8CE-A0936A056E49}" dt="2018-10-15T15:16:14.074" v="855" actId="1076"/>
        <pc:sldMkLst>
          <pc:docMk/>
          <pc:sldMk cId="3068348311" sldId="295"/>
        </pc:sldMkLst>
        <pc:graphicFrameChg chg="del mod modGraphic">
          <ac:chgData name="Michal Pisko (TI SK)" userId="72d6974c-77d1-4a17-b0fd-172624b32aa7" providerId="ADAL" clId="{F4F8EA62-CF4D-4A8D-B8CE-A0936A056E49}" dt="2018-10-15T15:14:07.118" v="843" actId="1076"/>
          <ac:graphicFrameMkLst>
            <pc:docMk/>
            <pc:sldMk cId="3068348311" sldId="295"/>
            <ac:graphicFrameMk id="2" creationId="{00000000-0000-0000-0000-000000000000}"/>
          </ac:graphicFrameMkLst>
        </pc:graphicFrameChg>
        <pc:picChg chg="add del mod">
          <ac:chgData name="Michal Pisko (TI SK)" userId="72d6974c-77d1-4a17-b0fd-172624b32aa7" providerId="ADAL" clId="{F4F8EA62-CF4D-4A8D-B8CE-A0936A056E49}" dt="2018-10-15T15:16:05.839" v="853" actId="1076"/>
          <ac:picMkLst>
            <pc:docMk/>
            <pc:sldMk cId="3068348311" sldId="295"/>
            <ac:picMk id="5" creationId="{DAC8DE85-5BF2-4191-85F8-3AF0610CFBA2}"/>
          </ac:picMkLst>
        </pc:picChg>
        <pc:picChg chg="add mod">
          <ac:chgData name="Michal Pisko (TI SK)" userId="72d6974c-77d1-4a17-b0fd-172624b32aa7" providerId="ADAL" clId="{F4F8EA62-CF4D-4A8D-B8CE-A0936A056E49}" dt="2018-10-15T15:16:14.074" v="855" actId="1076"/>
          <ac:picMkLst>
            <pc:docMk/>
            <pc:sldMk cId="3068348311" sldId="295"/>
            <ac:picMk id="7" creationId="{8A738CBB-4527-4995-995A-FDFF2E523013}"/>
          </ac:picMkLst>
        </pc:picChg>
      </pc:sldChg>
      <pc:sldChg chg="addSp delSp modSp">
        <pc:chgData name="Michal Pisko (TI SK)" userId="72d6974c-77d1-4a17-b0fd-172624b32aa7" providerId="ADAL" clId="{F4F8EA62-CF4D-4A8D-B8CE-A0936A056E49}" dt="2018-10-15T17:22:08.216" v="1885" actId="14100"/>
        <pc:sldMkLst>
          <pc:docMk/>
          <pc:sldMk cId="3988687587" sldId="296"/>
        </pc:sldMkLst>
        <pc:spChg chg="mod">
          <ac:chgData name="Michal Pisko (TI SK)" userId="72d6974c-77d1-4a17-b0fd-172624b32aa7" providerId="ADAL" clId="{F4F8EA62-CF4D-4A8D-B8CE-A0936A056E49}" dt="2018-10-15T17:22:08.216" v="1885" actId="14100"/>
          <ac:spMkLst>
            <pc:docMk/>
            <pc:sldMk cId="3988687587" sldId="296"/>
            <ac:spMk id="13" creationId="{00000000-0000-0000-0000-000000000000}"/>
          </ac:spMkLst>
        </pc:spChg>
        <pc:picChg chg="del">
          <ac:chgData name="Michal Pisko (TI SK)" userId="72d6974c-77d1-4a17-b0fd-172624b32aa7" providerId="ADAL" clId="{F4F8EA62-CF4D-4A8D-B8CE-A0936A056E49}" dt="2018-10-15T16:19:07.622" v="1012" actId="478"/>
          <ac:picMkLst>
            <pc:docMk/>
            <pc:sldMk cId="3988687587" sldId="296"/>
            <ac:picMk id="3" creationId="{00000000-0000-0000-0000-000000000000}"/>
          </ac:picMkLst>
        </pc:picChg>
        <pc:picChg chg="add mod">
          <ac:chgData name="Michal Pisko (TI SK)" userId="72d6974c-77d1-4a17-b0fd-172624b32aa7" providerId="ADAL" clId="{F4F8EA62-CF4D-4A8D-B8CE-A0936A056E49}" dt="2018-10-15T16:19:25" v="1017" actId="14100"/>
          <ac:picMkLst>
            <pc:docMk/>
            <pc:sldMk cId="3988687587" sldId="296"/>
            <ac:picMk id="4" creationId="{45D5E341-B99B-43E4-9EDE-8345B935166B}"/>
          </ac:picMkLst>
        </pc:picChg>
      </pc:sldChg>
      <pc:sldChg chg="del">
        <pc:chgData name="Michal Pisko (TI SK)" userId="72d6974c-77d1-4a17-b0fd-172624b32aa7" providerId="ADAL" clId="{F4F8EA62-CF4D-4A8D-B8CE-A0936A056E49}" dt="2018-10-15T17:53:58.453" v="2140" actId="2696"/>
        <pc:sldMkLst>
          <pc:docMk/>
          <pc:sldMk cId="2080534196" sldId="299"/>
        </pc:sldMkLst>
      </pc:sldChg>
      <pc:sldChg chg="del">
        <pc:chgData name="Michal Pisko (TI SK)" userId="72d6974c-77d1-4a17-b0fd-172624b32aa7" providerId="ADAL" clId="{F4F8EA62-CF4D-4A8D-B8CE-A0936A056E49}" dt="2018-10-15T17:48:48.349" v="2012" actId="2696"/>
        <pc:sldMkLst>
          <pc:docMk/>
          <pc:sldMk cId="2433848608" sldId="312"/>
        </pc:sldMkLst>
      </pc:sldChg>
      <pc:sldChg chg="del">
        <pc:chgData name="Michal Pisko (TI SK)" userId="72d6974c-77d1-4a17-b0fd-172624b32aa7" providerId="ADAL" clId="{F4F8EA62-CF4D-4A8D-B8CE-A0936A056E49}" dt="2018-10-15T17:48:48.402" v="2016" actId="2696"/>
        <pc:sldMkLst>
          <pc:docMk/>
          <pc:sldMk cId="889584592" sldId="313"/>
        </pc:sldMkLst>
      </pc:sldChg>
      <pc:sldChg chg="del">
        <pc:chgData name="Michal Pisko (TI SK)" userId="72d6974c-77d1-4a17-b0fd-172624b32aa7" providerId="ADAL" clId="{F4F8EA62-CF4D-4A8D-B8CE-A0936A056E49}" dt="2018-10-15T17:48:48.457" v="2020" actId="2696"/>
        <pc:sldMkLst>
          <pc:docMk/>
          <pc:sldMk cId="2220182728" sldId="314"/>
        </pc:sldMkLst>
      </pc:sldChg>
      <pc:sldChg chg="del">
        <pc:chgData name="Michal Pisko (TI SK)" userId="72d6974c-77d1-4a17-b0fd-172624b32aa7" providerId="ADAL" clId="{F4F8EA62-CF4D-4A8D-B8CE-A0936A056E49}" dt="2018-10-15T17:48:48.472" v="2021" actId="2696"/>
        <pc:sldMkLst>
          <pc:docMk/>
          <pc:sldMk cId="2850082356" sldId="315"/>
        </pc:sldMkLst>
      </pc:sldChg>
      <pc:sldChg chg="add del">
        <pc:chgData name="Michal Pisko (TI SK)" userId="72d6974c-77d1-4a17-b0fd-172624b32aa7" providerId="ADAL" clId="{F4F8EA62-CF4D-4A8D-B8CE-A0936A056E49}" dt="2018-10-15T12:15:12.800" v="726" actId="2696"/>
        <pc:sldMkLst>
          <pc:docMk/>
          <pc:sldMk cId="2328228343" sldId="317"/>
        </pc:sldMkLst>
      </pc:sldChg>
      <pc:sldChg chg="add">
        <pc:chgData name="Michal Pisko (TI SK)" userId="72d6974c-77d1-4a17-b0fd-172624b32aa7" providerId="ADAL" clId="{F4F8EA62-CF4D-4A8D-B8CE-A0936A056E49}" dt="2018-10-15T17:48:40.691" v="2011" actId="2696"/>
        <pc:sldMkLst>
          <pc:docMk/>
          <pc:sldMk cId="620637276" sldId="318"/>
        </pc:sldMkLst>
      </pc:sldChg>
      <pc:sldChg chg="add">
        <pc:chgData name="Michal Pisko (TI SK)" userId="72d6974c-77d1-4a17-b0fd-172624b32aa7" providerId="ADAL" clId="{F4F8EA62-CF4D-4A8D-B8CE-A0936A056E49}" dt="2018-10-15T17:48:40.691" v="2011" actId="2696"/>
        <pc:sldMkLst>
          <pc:docMk/>
          <pc:sldMk cId="3147730034" sldId="319"/>
        </pc:sldMkLst>
      </pc:sldChg>
      <pc:sldChg chg="add">
        <pc:chgData name="Michal Pisko (TI SK)" userId="72d6974c-77d1-4a17-b0fd-172624b32aa7" providerId="ADAL" clId="{F4F8EA62-CF4D-4A8D-B8CE-A0936A056E49}" dt="2018-10-15T17:48:40.691" v="2011" actId="2696"/>
        <pc:sldMkLst>
          <pc:docMk/>
          <pc:sldMk cId="2814362908" sldId="321"/>
        </pc:sldMkLst>
      </pc:sldChg>
      <pc:sldChg chg="add">
        <pc:chgData name="Michal Pisko (TI SK)" userId="72d6974c-77d1-4a17-b0fd-172624b32aa7" providerId="ADAL" clId="{F4F8EA62-CF4D-4A8D-B8CE-A0936A056E49}" dt="2018-10-15T17:48:40.691" v="2011" actId="2696"/>
        <pc:sldMkLst>
          <pc:docMk/>
          <pc:sldMk cId="2586706691" sldId="323"/>
        </pc:sldMkLst>
      </pc:sldChg>
      <pc:sldChg chg="add">
        <pc:chgData name="Michal Pisko (TI SK)" userId="72d6974c-77d1-4a17-b0fd-172624b32aa7" providerId="ADAL" clId="{F4F8EA62-CF4D-4A8D-B8CE-A0936A056E49}" dt="2018-10-15T17:48:40.691" v="2011" actId="2696"/>
        <pc:sldMkLst>
          <pc:docMk/>
          <pc:sldMk cId="1264418671" sldId="324"/>
        </pc:sldMkLst>
      </pc:sldChg>
      <pc:sldChg chg="addSp delSp modSp ord">
        <pc:chgData name="Michal Pisko (TI SK)" userId="72d6974c-77d1-4a17-b0fd-172624b32aa7" providerId="ADAL" clId="{F4F8EA62-CF4D-4A8D-B8CE-A0936A056E49}" dt="2018-10-15T12:10:13.209" v="576" actId="108"/>
        <pc:sldMkLst>
          <pc:docMk/>
          <pc:sldMk cId="3971198720" sldId="343"/>
        </pc:sldMkLst>
        <pc:spChg chg="mod">
          <ac:chgData name="Michal Pisko (TI SK)" userId="72d6974c-77d1-4a17-b0fd-172624b32aa7" providerId="ADAL" clId="{F4F8EA62-CF4D-4A8D-B8CE-A0936A056E49}" dt="2018-10-15T12:10:13.209" v="576" actId="108"/>
          <ac:spMkLst>
            <pc:docMk/>
            <pc:sldMk cId="3971198720" sldId="343"/>
            <ac:spMk id="7" creationId="{00000000-0000-0000-0000-000000000000}"/>
          </ac:spMkLst>
        </pc:spChg>
        <pc:spChg chg="add mod">
          <ac:chgData name="Michal Pisko (TI SK)" userId="72d6974c-77d1-4a17-b0fd-172624b32aa7" providerId="ADAL" clId="{F4F8EA62-CF4D-4A8D-B8CE-A0936A056E49}" dt="2018-10-15T12:09:47.459" v="575" actId="20577"/>
          <ac:spMkLst>
            <pc:docMk/>
            <pc:sldMk cId="3971198720" sldId="343"/>
            <ac:spMk id="8" creationId="{F6369150-0887-4A2A-9AC0-32687BFD093E}"/>
          </ac:spMkLst>
        </pc:spChg>
        <pc:spChg chg="add mod">
          <ac:chgData name="Michal Pisko (TI SK)" userId="72d6974c-77d1-4a17-b0fd-172624b32aa7" providerId="ADAL" clId="{F4F8EA62-CF4D-4A8D-B8CE-A0936A056E49}" dt="2018-10-15T12:08:35.677" v="560" actId="1076"/>
          <ac:spMkLst>
            <pc:docMk/>
            <pc:sldMk cId="3971198720" sldId="343"/>
            <ac:spMk id="9" creationId="{F962951C-3AFA-4A4C-A069-C40AD3EA2EB4}"/>
          </ac:spMkLst>
        </pc:spChg>
        <pc:spChg chg="del mod">
          <ac:chgData name="Michal Pisko (TI SK)" userId="72d6974c-77d1-4a17-b0fd-172624b32aa7" providerId="ADAL" clId="{F4F8EA62-CF4D-4A8D-B8CE-A0936A056E49}" dt="2018-10-15T09:52:57.203" v="52" actId="108"/>
          <ac:spMkLst>
            <pc:docMk/>
            <pc:sldMk cId="3971198720" sldId="343"/>
            <ac:spMk id="12" creationId="{00000000-0000-0000-0000-000000000000}"/>
          </ac:spMkLst>
        </pc:spChg>
        <pc:picChg chg="add mod">
          <ac:chgData name="Michal Pisko (TI SK)" userId="72d6974c-77d1-4a17-b0fd-172624b32aa7" providerId="ADAL" clId="{F4F8EA62-CF4D-4A8D-B8CE-A0936A056E49}" dt="2018-10-15T12:07:30.627" v="520" actId="1076"/>
          <ac:picMkLst>
            <pc:docMk/>
            <pc:sldMk cId="3971198720" sldId="343"/>
            <ac:picMk id="3" creationId="{5C209805-6910-41F4-B4AE-7F08B8E0F0F3}"/>
          </ac:picMkLst>
        </pc:picChg>
        <pc:picChg chg="del">
          <ac:chgData name="Michal Pisko (TI SK)" userId="72d6974c-77d1-4a17-b0fd-172624b32aa7" providerId="ADAL" clId="{F4F8EA62-CF4D-4A8D-B8CE-A0936A056E49}" dt="2018-10-15T11:49:58.644" v="55" actId="108"/>
          <ac:picMkLst>
            <pc:docMk/>
            <pc:sldMk cId="3971198720" sldId="343"/>
            <ac:picMk id="4" creationId="{4DAC6FED-FB2C-46E2-9619-8A6B35606108}"/>
          </ac:picMkLst>
        </pc:picChg>
      </pc:sldChg>
    </pc:docChg>
  </pc:docChgLst>
  <pc:docChgLst>
    <pc:chgData name="Michal Pisko (TI SK)" userId="72d6974c-77d1-4a17-b0fd-172624b32aa7" providerId="ADAL" clId="{795D4D5E-79AC-421A-BF01-B7A0D442C4B0}"/>
    <pc:docChg chg="undo custSel addSld modSld">
      <pc:chgData name="Michal Pisko (TI SK)" userId="72d6974c-77d1-4a17-b0fd-172624b32aa7" providerId="ADAL" clId="{795D4D5E-79AC-421A-BF01-B7A0D442C4B0}" dt="2018-10-16T05:55:57.293" v="829" actId="14100"/>
      <pc:docMkLst>
        <pc:docMk/>
      </pc:docMkLst>
      <pc:sldChg chg="addSp delSp modSp">
        <pc:chgData name="Michal Pisko (TI SK)" userId="72d6974c-77d1-4a17-b0fd-172624b32aa7" providerId="ADAL" clId="{795D4D5E-79AC-421A-BF01-B7A0D442C4B0}" dt="2018-10-15T21:13:44.582" v="230" actId="14100"/>
        <pc:sldMkLst>
          <pc:docMk/>
          <pc:sldMk cId="1225969462" sldId="273"/>
        </pc:sldMkLst>
        <pc:picChg chg="del">
          <ac:chgData name="Michal Pisko (TI SK)" userId="72d6974c-77d1-4a17-b0fd-172624b32aa7" providerId="ADAL" clId="{795D4D5E-79AC-421A-BF01-B7A0D442C4B0}" dt="2018-10-15T21:13:15.264" v="221" actId="478"/>
          <ac:picMkLst>
            <pc:docMk/>
            <pc:sldMk cId="1225969462" sldId="273"/>
            <ac:picMk id="3" creationId="{03E247DD-6C1A-4F4E-9034-CB8DBEEBC003}"/>
          </ac:picMkLst>
        </pc:picChg>
        <pc:picChg chg="add mod">
          <ac:chgData name="Michal Pisko (TI SK)" userId="72d6974c-77d1-4a17-b0fd-172624b32aa7" providerId="ADAL" clId="{795D4D5E-79AC-421A-BF01-B7A0D442C4B0}" dt="2018-10-15T21:13:44.582" v="230" actId="14100"/>
          <ac:picMkLst>
            <pc:docMk/>
            <pc:sldMk cId="1225969462" sldId="273"/>
            <ac:picMk id="4" creationId="{92709AF0-8CC2-4DDA-AA50-FC162816517D}"/>
          </ac:picMkLst>
        </pc:picChg>
      </pc:sldChg>
      <pc:sldChg chg="addSp delSp modSp">
        <pc:chgData name="Michal Pisko (TI SK)" userId="72d6974c-77d1-4a17-b0fd-172624b32aa7" providerId="ADAL" clId="{795D4D5E-79AC-421A-BF01-B7A0D442C4B0}" dt="2018-10-16T05:23:34.523" v="676" actId="20577"/>
        <pc:sldMkLst>
          <pc:docMk/>
          <pc:sldMk cId="1052025305" sldId="274"/>
        </pc:sldMkLst>
        <pc:spChg chg="mod">
          <ac:chgData name="Michal Pisko (TI SK)" userId="72d6974c-77d1-4a17-b0fd-172624b32aa7" providerId="ADAL" clId="{795D4D5E-79AC-421A-BF01-B7A0D442C4B0}" dt="2018-10-16T05:23:34.523" v="676" actId="20577"/>
          <ac:spMkLst>
            <pc:docMk/>
            <pc:sldMk cId="1052025305" sldId="274"/>
            <ac:spMk id="9" creationId="{00000000-0000-0000-0000-000000000000}"/>
          </ac:spMkLst>
        </pc:spChg>
        <pc:picChg chg="add mod">
          <ac:chgData name="Michal Pisko (TI SK)" userId="72d6974c-77d1-4a17-b0fd-172624b32aa7" providerId="ADAL" clId="{795D4D5E-79AC-421A-BF01-B7A0D442C4B0}" dt="2018-10-15T21:07:15.766" v="204" actId="1076"/>
          <ac:picMkLst>
            <pc:docMk/>
            <pc:sldMk cId="1052025305" sldId="274"/>
            <ac:picMk id="3" creationId="{74248EEE-C36E-4706-BDD4-E1679E452E4E}"/>
          </ac:picMkLst>
        </pc:picChg>
        <pc:picChg chg="del">
          <ac:chgData name="Michal Pisko (TI SK)" userId="72d6974c-77d1-4a17-b0fd-172624b32aa7" providerId="ADAL" clId="{795D4D5E-79AC-421A-BF01-B7A0D442C4B0}" dt="2018-10-15T21:06:45.259" v="199" actId="478"/>
          <ac:picMkLst>
            <pc:docMk/>
            <pc:sldMk cId="1052025305" sldId="274"/>
            <ac:picMk id="4" creationId="{611516EE-3D4E-4D27-ACB0-02EFC58D8511}"/>
          </ac:picMkLst>
        </pc:picChg>
      </pc:sldChg>
      <pc:sldChg chg="modSp">
        <pc:chgData name="Michal Pisko (TI SK)" userId="72d6974c-77d1-4a17-b0fd-172624b32aa7" providerId="ADAL" clId="{795D4D5E-79AC-421A-BF01-B7A0D442C4B0}" dt="2018-10-16T05:55:05.163" v="824" actId="108"/>
        <pc:sldMkLst>
          <pc:docMk/>
          <pc:sldMk cId="576750403" sldId="276"/>
        </pc:sldMkLst>
        <pc:spChg chg="mod">
          <ac:chgData name="Michal Pisko (TI SK)" userId="72d6974c-77d1-4a17-b0fd-172624b32aa7" providerId="ADAL" clId="{795D4D5E-79AC-421A-BF01-B7A0D442C4B0}" dt="2018-10-16T05:55:05.163" v="824" actId="108"/>
          <ac:spMkLst>
            <pc:docMk/>
            <pc:sldMk cId="576750403" sldId="276"/>
            <ac:spMk id="3" creationId="{00000000-0000-0000-0000-000000000000}"/>
          </ac:spMkLst>
        </pc:spChg>
        <pc:graphicFrameChg chg="mod">
          <ac:chgData name="Michal Pisko (TI SK)" userId="72d6974c-77d1-4a17-b0fd-172624b32aa7" providerId="ADAL" clId="{795D4D5E-79AC-421A-BF01-B7A0D442C4B0}" dt="2018-10-16T05:28:31.040" v="699" actId="20577"/>
          <ac:graphicFrameMkLst>
            <pc:docMk/>
            <pc:sldMk cId="576750403" sldId="276"/>
            <ac:graphicFrameMk id="5" creationId="{00000000-0000-0000-0000-000000000000}"/>
          </ac:graphicFrameMkLst>
        </pc:graphicFrameChg>
      </pc:sldChg>
      <pc:sldChg chg="modSp">
        <pc:chgData name="Michal Pisko (TI SK)" userId="72d6974c-77d1-4a17-b0fd-172624b32aa7" providerId="ADAL" clId="{795D4D5E-79AC-421A-BF01-B7A0D442C4B0}" dt="2018-10-16T05:47:30.997" v="774" actId="20577"/>
        <pc:sldMkLst>
          <pc:docMk/>
          <pc:sldMk cId="2212930578" sldId="277"/>
        </pc:sldMkLst>
        <pc:graphicFrameChg chg="mod">
          <ac:chgData name="Michal Pisko (TI SK)" userId="72d6974c-77d1-4a17-b0fd-172624b32aa7" providerId="ADAL" clId="{795D4D5E-79AC-421A-BF01-B7A0D442C4B0}" dt="2018-10-16T05:47:30.997" v="774" actId="20577"/>
          <ac:graphicFrameMkLst>
            <pc:docMk/>
            <pc:sldMk cId="2212930578" sldId="277"/>
            <ac:graphicFrameMk id="4" creationId="{00000000-0000-0000-0000-000000000000}"/>
          </ac:graphicFrameMkLst>
        </pc:graphicFrameChg>
      </pc:sldChg>
      <pc:sldChg chg="modSp">
        <pc:chgData name="Michal Pisko (TI SK)" userId="72d6974c-77d1-4a17-b0fd-172624b32aa7" providerId="ADAL" clId="{795D4D5E-79AC-421A-BF01-B7A0D442C4B0}" dt="2018-10-15T20:36:09.622" v="6" actId="1076"/>
        <pc:sldMkLst>
          <pc:docMk/>
          <pc:sldMk cId="1695979496" sldId="292"/>
        </pc:sldMkLst>
        <pc:spChg chg="mod">
          <ac:chgData name="Michal Pisko (TI SK)" userId="72d6974c-77d1-4a17-b0fd-172624b32aa7" providerId="ADAL" clId="{795D4D5E-79AC-421A-BF01-B7A0D442C4B0}" dt="2018-10-15T20:36:09.622" v="6" actId="1076"/>
          <ac:spMkLst>
            <pc:docMk/>
            <pc:sldMk cId="1695979496" sldId="292"/>
            <ac:spMk id="6" creationId="{1BD74CD4-9E4F-4A24-ADBF-5E13DABE1800}"/>
          </ac:spMkLst>
        </pc:spChg>
      </pc:sldChg>
      <pc:sldChg chg="addSp delSp modSp">
        <pc:chgData name="Michal Pisko (TI SK)" userId="72d6974c-77d1-4a17-b0fd-172624b32aa7" providerId="ADAL" clId="{795D4D5E-79AC-421A-BF01-B7A0D442C4B0}" dt="2018-10-15T21:48:57.566" v="611" actId="20577"/>
        <pc:sldMkLst>
          <pc:docMk/>
          <pc:sldMk cId="290715896" sldId="294"/>
        </pc:sldMkLst>
        <pc:spChg chg="mod">
          <ac:chgData name="Michal Pisko (TI SK)" userId="72d6974c-77d1-4a17-b0fd-172624b32aa7" providerId="ADAL" clId="{795D4D5E-79AC-421A-BF01-B7A0D442C4B0}" dt="2018-10-15T21:48:11.054" v="608" actId="1076"/>
          <ac:spMkLst>
            <pc:docMk/>
            <pc:sldMk cId="290715896" sldId="294"/>
            <ac:spMk id="4" creationId="{00000000-0000-0000-0000-000000000000}"/>
          </ac:spMkLst>
        </pc:spChg>
        <pc:spChg chg="del mod">
          <ac:chgData name="Michal Pisko (TI SK)" userId="72d6974c-77d1-4a17-b0fd-172624b32aa7" providerId="ADAL" clId="{795D4D5E-79AC-421A-BF01-B7A0D442C4B0}" dt="2018-10-15T21:46:51.237" v="588" actId="20577"/>
          <ac:spMkLst>
            <pc:docMk/>
            <pc:sldMk cId="290715896" sldId="294"/>
            <ac:spMk id="6" creationId="{00000000-0000-0000-0000-000000000000}"/>
          </ac:spMkLst>
        </pc:spChg>
        <pc:spChg chg="add del mod">
          <ac:chgData name="Michal Pisko (TI SK)" userId="72d6974c-77d1-4a17-b0fd-172624b32aa7" providerId="ADAL" clId="{795D4D5E-79AC-421A-BF01-B7A0D442C4B0}" dt="2018-10-15T21:46:55.867" v="589" actId="20577"/>
          <ac:spMkLst>
            <pc:docMk/>
            <pc:sldMk cId="290715896" sldId="294"/>
            <ac:spMk id="10" creationId="{9DBA6A59-3907-47DB-87E0-1E7EB7B16C7F}"/>
          </ac:spMkLst>
        </pc:spChg>
        <pc:spChg chg="add mod">
          <ac:chgData name="Michal Pisko (TI SK)" userId="72d6974c-77d1-4a17-b0fd-172624b32aa7" providerId="ADAL" clId="{795D4D5E-79AC-421A-BF01-B7A0D442C4B0}" dt="2018-10-15T21:48:03.918" v="604" actId="1076"/>
          <ac:spMkLst>
            <pc:docMk/>
            <pc:sldMk cId="290715896" sldId="294"/>
            <ac:spMk id="11" creationId="{5455EDAB-CAC6-4D7D-AE55-1ACAB8E54B9E}"/>
          </ac:spMkLst>
        </pc:spChg>
        <pc:picChg chg="del">
          <ac:chgData name="Michal Pisko (TI SK)" userId="72d6974c-77d1-4a17-b0fd-172624b32aa7" providerId="ADAL" clId="{795D4D5E-79AC-421A-BF01-B7A0D442C4B0}" dt="2018-10-15T21:45:08.193" v="552" actId="478"/>
          <ac:picMkLst>
            <pc:docMk/>
            <pc:sldMk cId="290715896" sldId="294"/>
            <ac:picMk id="2" creationId="{00000000-0000-0000-0000-000000000000}"/>
          </ac:picMkLst>
        </pc:picChg>
        <pc:picChg chg="add mod">
          <ac:chgData name="Michal Pisko (TI SK)" userId="72d6974c-77d1-4a17-b0fd-172624b32aa7" providerId="ADAL" clId="{795D4D5E-79AC-421A-BF01-B7A0D442C4B0}" dt="2018-10-15T21:48:52.752" v="610" actId="20577"/>
          <ac:picMkLst>
            <pc:docMk/>
            <pc:sldMk cId="290715896" sldId="294"/>
            <ac:picMk id="7" creationId="{73D8D467-4554-459C-810B-5047DEF318FA}"/>
          </ac:picMkLst>
        </pc:picChg>
        <pc:picChg chg="add mod">
          <ac:chgData name="Michal Pisko (TI SK)" userId="72d6974c-77d1-4a17-b0fd-172624b32aa7" providerId="ADAL" clId="{795D4D5E-79AC-421A-BF01-B7A0D442C4B0}" dt="2018-10-15T21:48:57.566" v="611" actId="20577"/>
          <ac:picMkLst>
            <pc:docMk/>
            <pc:sldMk cId="290715896" sldId="294"/>
            <ac:picMk id="9" creationId="{C4BF234A-EC53-4731-9360-5E50B78E0EB8}"/>
          </ac:picMkLst>
        </pc:picChg>
      </pc:sldChg>
      <pc:sldChg chg="addSp delSp modSp">
        <pc:chgData name="Michal Pisko (TI SK)" userId="72d6974c-77d1-4a17-b0fd-172624b32aa7" providerId="ADAL" clId="{795D4D5E-79AC-421A-BF01-B7A0D442C4B0}" dt="2018-10-15T21:07:47.398" v="210" actId="1076"/>
        <pc:sldMkLst>
          <pc:docMk/>
          <pc:sldMk cId="3068348311" sldId="295"/>
        </pc:sldMkLst>
        <pc:picChg chg="add mod">
          <ac:chgData name="Michal Pisko (TI SK)" userId="72d6974c-77d1-4a17-b0fd-172624b32aa7" providerId="ADAL" clId="{795D4D5E-79AC-421A-BF01-B7A0D442C4B0}" dt="2018-10-15T21:07:47.398" v="210" actId="1076"/>
          <ac:picMkLst>
            <pc:docMk/>
            <pc:sldMk cId="3068348311" sldId="295"/>
            <ac:picMk id="4" creationId="{89FA9F4A-4822-4425-97C9-7067157D8BFC}"/>
          </ac:picMkLst>
        </pc:picChg>
        <pc:picChg chg="del">
          <ac:chgData name="Michal Pisko (TI SK)" userId="72d6974c-77d1-4a17-b0fd-172624b32aa7" providerId="ADAL" clId="{795D4D5E-79AC-421A-BF01-B7A0D442C4B0}" dt="2018-10-15T21:07:27.331" v="205" actId="478"/>
          <ac:picMkLst>
            <pc:docMk/>
            <pc:sldMk cId="3068348311" sldId="295"/>
            <ac:picMk id="7" creationId="{8A738CBB-4527-4995-995A-FDFF2E523013}"/>
          </ac:picMkLst>
        </pc:picChg>
      </pc:sldChg>
      <pc:sldChg chg="addSp delSp modSp">
        <pc:chgData name="Michal Pisko (TI SK)" userId="72d6974c-77d1-4a17-b0fd-172624b32aa7" providerId="ADAL" clId="{795D4D5E-79AC-421A-BF01-B7A0D442C4B0}" dt="2018-10-16T05:25:16.544" v="692" actId="20577"/>
        <pc:sldMkLst>
          <pc:docMk/>
          <pc:sldMk cId="3988687587" sldId="296"/>
        </pc:sldMkLst>
        <pc:spChg chg="mod">
          <ac:chgData name="Michal Pisko (TI SK)" userId="72d6974c-77d1-4a17-b0fd-172624b32aa7" providerId="ADAL" clId="{795D4D5E-79AC-421A-BF01-B7A0D442C4B0}" dt="2018-10-16T05:25:16.544" v="692" actId="20577"/>
          <ac:spMkLst>
            <pc:docMk/>
            <pc:sldMk cId="3988687587" sldId="296"/>
            <ac:spMk id="13" creationId="{00000000-0000-0000-0000-000000000000}"/>
          </ac:spMkLst>
        </pc:spChg>
        <pc:picChg chg="add mod">
          <ac:chgData name="Michal Pisko (TI SK)" userId="72d6974c-77d1-4a17-b0fd-172624b32aa7" providerId="ADAL" clId="{795D4D5E-79AC-421A-BF01-B7A0D442C4B0}" dt="2018-10-15T21:11:57.782" v="220" actId="14100"/>
          <ac:picMkLst>
            <pc:docMk/>
            <pc:sldMk cId="3988687587" sldId="296"/>
            <ac:picMk id="3" creationId="{F2799DEE-B730-4745-8043-57C01D6EA92F}"/>
          </ac:picMkLst>
        </pc:picChg>
        <pc:picChg chg="del">
          <ac:chgData name="Michal Pisko (TI SK)" userId="72d6974c-77d1-4a17-b0fd-172624b32aa7" providerId="ADAL" clId="{795D4D5E-79AC-421A-BF01-B7A0D442C4B0}" dt="2018-10-15T21:11:23.445" v="211" actId="478"/>
          <ac:picMkLst>
            <pc:docMk/>
            <pc:sldMk cId="3988687587" sldId="296"/>
            <ac:picMk id="4" creationId="{45D5E341-B99B-43E4-9EDE-8345B935166B}"/>
          </ac:picMkLst>
        </pc:picChg>
      </pc:sldChg>
      <pc:sldChg chg="modSp">
        <pc:chgData name="Michal Pisko (TI SK)" userId="72d6974c-77d1-4a17-b0fd-172624b32aa7" providerId="ADAL" clId="{795D4D5E-79AC-421A-BF01-B7A0D442C4B0}" dt="2018-10-15T21:33:48.396" v="545" actId="20577"/>
        <pc:sldMkLst>
          <pc:docMk/>
          <pc:sldMk cId="2895328672" sldId="308"/>
        </pc:sldMkLst>
        <pc:spChg chg="mod">
          <ac:chgData name="Michal Pisko (TI SK)" userId="72d6974c-77d1-4a17-b0fd-172624b32aa7" providerId="ADAL" clId="{795D4D5E-79AC-421A-BF01-B7A0D442C4B0}" dt="2018-10-15T21:29:38.775" v="479" actId="20577"/>
          <ac:spMkLst>
            <pc:docMk/>
            <pc:sldMk cId="2895328672" sldId="308"/>
            <ac:spMk id="3" creationId="{00000000-0000-0000-0000-000000000000}"/>
          </ac:spMkLst>
        </pc:spChg>
        <pc:graphicFrameChg chg="mod">
          <ac:chgData name="Michal Pisko (TI SK)" userId="72d6974c-77d1-4a17-b0fd-172624b32aa7" providerId="ADAL" clId="{795D4D5E-79AC-421A-BF01-B7A0D442C4B0}" dt="2018-10-15T21:33:48.396" v="545" actId="20577"/>
          <ac:graphicFrameMkLst>
            <pc:docMk/>
            <pc:sldMk cId="2895328672" sldId="308"/>
            <ac:graphicFrameMk id="4" creationId="{00000000-0000-0000-0000-000000000000}"/>
          </ac:graphicFrameMkLst>
        </pc:graphicFrameChg>
      </pc:sldChg>
      <pc:sldChg chg="modSp">
        <pc:chgData name="Michal Pisko (TI SK)" userId="72d6974c-77d1-4a17-b0fd-172624b32aa7" providerId="ADAL" clId="{795D4D5E-79AC-421A-BF01-B7A0D442C4B0}" dt="2018-10-15T21:30:49.518" v="529" actId="20577"/>
        <pc:sldMkLst>
          <pc:docMk/>
          <pc:sldMk cId="1410260737" sldId="309"/>
        </pc:sldMkLst>
        <pc:spChg chg="mod">
          <ac:chgData name="Michal Pisko (TI SK)" userId="72d6974c-77d1-4a17-b0fd-172624b32aa7" providerId="ADAL" clId="{795D4D5E-79AC-421A-BF01-B7A0D442C4B0}" dt="2018-10-15T21:29:25.453" v="476" actId="6549"/>
          <ac:spMkLst>
            <pc:docMk/>
            <pc:sldMk cId="1410260737" sldId="309"/>
            <ac:spMk id="3" creationId="{00000000-0000-0000-0000-000000000000}"/>
          </ac:spMkLst>
        </pc:spChg>
        <pc:graphicFrameChg chg="mod">
          <ac:chgData name="Michal Pisko (TI SK)" userId="72d6974c-77d1-4a17-b0fd-172624b32aa7" providerId="ADAL" clId="{795D4D5E-79AC-421A-BF01-B7A0D442C4B0}" dt="2018-10-15T21:30:49.518" v="529" actId="20577"/>
          <ac:graphicFrameMkLst>
            <pc:docMk/>
            <pc:sldMk cId="1410260737" sldId="309"/>
            <ac:graphicFrameMk id="4" creationId="{00000000-0000-0000-0000-000000000000}"/>
          </ac:graphicFrameMkLst>
        </pc:graphicFrameChg>
      </pc:sldChg>
      <pc:sldChg chg="modSp">
        <pc:chgData name="Michal Pisko (TI SK)" userId="72d6974c-77d1-4a17-b0fd-172624b32aa7" providerId="ADAL" clId="{795D4D5E-79AC-421A-BF01-B7A0D442C4B0}" dt="2018-10-15T21:34:05.684" v="546" actId="20577"/>
        <pc:sldMkLst>
          <pc:docMk/>
          <pc:sldMk cId="422325950" sldId="310"/>
        </pc:sldMkLst>
        <pc:spChg chg="mod">
          <ac:chgData name="Michal Pisko (TI SK)" userId="72d6974c-77d1-4a17-b0fd-172624b32aa7" providerId="ADAL" clId="{795D4D5E-79AC-421A-BF01-B7A0D442C4B0}" dt="2018-10-15T21:29:35.253" v="478" actId="20577"/>
          <ac:spMkLst>
            <pc:docMk/>
            <pc:sldMk cId="422325950" sldId="310"/>
            <ac:spMk id="3" creationId="{00000000-0000-0000-0000-000000000000}"/>
          </ac:spMkLst>
        </pc:spChg>
        <pc:graphicFrameChg chg="mod">
          <ac:chgData name="Michal Pisko (TI SK)" userId="72d6974c-77d1-4a17-b0fd-172624b32aa7" providerId="ADAL" clId="{795D4D5E-79AC-421A-BF01-B7A0D442C4B0}" dt="2018-10-15T21:34:05.684" v="546" actId="20577"/>
          <ac:graphicFrameMkLst>
            <pc:docMk/>
            <pc:sldMk cId="422325950" sldId="310"/>
            <ac:graphicFrameMk id="4" creationId="{00000000-0000-0000-0000-000000000000}"/>
          </ac:graphicFrameMkLst>
        </pc:graphicFrameChg>
      </pc:sldChg>
      <pc:sldChg chg="modSp">
        <pc:chgData name="Michal Pisko (TI SK)" userId="72d6974c-77d1-4a17-b0fd-172624b32aa7" providerId="ADAL" clId="{795D4D5E-79AC-421A-BF01-B7A0D442C4B0}" dt="2018-10-15T21:37:55.693" v="547" actId="20577"/>
        <pc:sldMkLst>
          <pc:docMk/>
          <pc:sldMk cId="2804344126" sldId="316"/>
        </pc:sldMkLst>
        <pc:spChg chg="mod">
          <ac:chgData name="Michal Pisko (TI SK)" userId="72d6974c-77d1-4a17-b0fd-172624b32aa7" providerId="ADAL" clId="{795D4D5E-79AC-421A-BF01-B7A0D442C4B0}" dt="2018-10-15T21:29:32.133" v="477" actId="20577"/>
          <ac:spMkLst>
            <pc:docMk/>
            <pc:sldMk cId="2804344126" sldId="316"/>
            <ac:spMk id="3" creationId="{00000000-0000-0000-0000-000000000000}"/>
          </ac:spMkLst>
        </pc:spChg>
        <pc:graphicFrameChg chg="mod">
          <ac:chgData name="Michal Pisko (TI SK)" userId="72d6974c-77d1-4a17-b0fd-172624b32aa7" providerId="ADAL" clId="{795D4D5E-79AC-421A-BF01-B7A0D442C4B0}" dt="2018-10-15T21:37:55.693" v="547" actId="20577"/>
          <ac:graphicFrameMkLst>
            <pc:docMk/>
            <pc:sldMk cId="2804344126" sldId="316"/>
            <ac:graphicFrameMk id="4" creationId="{00000000-0000-0000-0000-000000000000}"/>
          </ac:graphicFrameMkLst>
        </pc:graphicFrameChg>
      </pc:sldChg>
      <pc:sldChg chg="modSp">
        <pc:chgData name="Michal Pisko (TI SK)" userId="72d6974c-77d1-4a17-b0fd-172624b32aa7" providerId="ADAL" clId="{795D4D5E-79AC-421A-BF01-B7A0D442C4B0}" dt="2018-10-16T05:54:39.908" v="821" actId="1076"/>
        <pc:sldMkLst>
          <pc:docMk/>
          <pc:sldMk cId="620637276" sldId="318"/>
        </pc:sldMkLst>
        <pc:spChg chg="mod">
          <ac:chgData name="Michal Pisko (TI SK)" userId="72d6974c-77d1-4a17-b0fd-172624b32aa7" providerId="ADAL" clId="{795D4D5E-79AC-421A-BF01-B7A0D442C4B0}" dt="2018-10-16T05:54:39.908" v="821" actId="1076"/>
          <ac:spMkLst>
            <pc:docMk/>
            <pc:sldMk cId="620637276" sldId="318"/>
            <ac:spMk id="3" creationId="{00000000-0000-0000-0000-000000000000}"/>
          </ac:spMkLst>
        </pc:spChg>
        <pc:spChg chg="mod">
          <ac:chgData name="Michal Pisko (TI SK)" userId="72d6974c-77d1-4a17-b0fd-172624b32aa7" providerId="ADAL" clId="{795D4D5E-79AC-421A-BF01-B7A0D442C4B0}" dt="2018-10-15T20:44:43.553" v="186" actId="20577"/>
          <ac:spMkLst>
            <pc:docMk/>
            <pc:sldMk cId="620637276" sldId="318"/>
            <ac:spMk id="4" creationId="{00000000-0000-0000-0000-000000000000}"/>
          </ac:spMkLst>
        </pc:spChg>
      </pc:sldChg>
      <pc:sldChg chg="modSp">
        <pc:chgData name="Michal Pisko (TI SK)" userId="72d6974c-77d1-4a17-b0fd-172624b32aa7" providerId="ADAL" clId="{795D4D5E-79AC-421A-BF01-B7A0D442C4B0}" dt="2018-10-16T05:54:30.871" v="819" actId="108"/>
        <pc:sldMkLst>
          <pc:docMk/>
          <pc:sldMk cId="3147730034" sldId="319"/>
        </pc:sldMkLst>
        <pc:spChg chg="mod">
          <ac:chgData name="Michal Pisko (TI SK)" userId="72d6974c-77d1-4a17-b0fd-172624b32aa7" providerId="ADAL" clId="{795D4D5E-79AC-421A-BF01-B7A0D442C4B0}" dt="2018-10-16T05:54:30.871" v="819" actId="108"/>
          <ac:spMkLst>
            <pc:docMk/>
            <pc:sldMk cId="3147730034" sldId="319"/>
            <ac:spMk id="3" creationId="{00000000-0000-0000-0000-000000000000}"/>
          </ac:spMkLst>
        </pc:spChg>
        <pc:spChg chg="mod">
          <ac:chgData name="Michal Pisko (TI SK)" userId="72d6974c-77d1-4a17-b0fd-172624b32aa7" providerId="ADAL" clId="{795D4D5E-79AC-421A-BF01-B7A0D442C4B0}" dt="2018-10-15T20:44:28.500" v="185" actId="20577"/>
          <ac:spMkLst>
            <pc:docMk/>
            <pc:sldMk cId="3147730034" sldId="319"/>
            <ac:spMk id="4" creationId="{00000000-0000-0000-0000-000000000000}"/>
          </ac:spMkLst>
        </pc:spChg>
      </pc:sldChg>
      <pc:sldChg chg="modSp">
        <pc:chgData name="Michal Pisko (TI SK)" userId="72d6974c-77d1-4a17-b0fd-172624b32aa7" providerId="ADAL" clId="{795D4D5E-79AC-421A-BF01-B7A0D442C4B0}" dt="2018-10-16T05:54:48.243" v="822" actId="108"/>
        <pc:sldMkLst>
          <pc:docMk/>
          <pc:sldMk cId="2814362908" sldId="321"/>
        </pc:sldMkLst>
        <pc:spChg chg="mod">
          <ac:chgData name="Michal Pisko (TI SK)" userId="72d6974c-77d1-4a17-b0fd-172624b32aa7" providerId="ADAL" clId="{795D4D5E-79AC-421A-BF01-B7A0D442C4B0}" dt="2018-10-15T20:45:22.814" v="198" actId="14100"/>
          <ac:spMkLst>
            <pc:docMk/>
            <pc:sldMk cId="2814362908" sldId="321"/>
            <ac:spMk id="2" creationId="{00000000-0000-0000-0000-000000000000}"/>
          </ac:spMkLst>
        </pc:spChg>
        <pc:spChg chg="mod">
          <ac:chgData name="Michal Pisko (TI SK)" userId="72d6974c-77d1-4a17-b0fd-172624b32aa7" providerId="ADAL" clId="{795D4D5E-79AC-421A-BF01-B7A0D442C4B0}" dt="2018-10-16T05:54:48.243" v="822" actId="108"/>
          <ac:spMkLst>
            <pc:docMk/>
            <pc:sldMk cId="2814362908" sldId="321"/>
            <ac:spMk id="4" creationId="{00000000-0000-0000-0000-000000000000}"/>
          </ac:spMkLst>
        </pc:spChg>
      </pc:sldChg>
      <pc:sldChg chg="addSp delSp modSp">
        <pc:chgData name="Michal Pisko (TI SK)" userId="72d6974c-77d1-4a17-b0fd-172624b32aa7" providerId="ADAL" clId="{795D4D5E-79AC-421A-BF01-B7A0D442C4B0}" dt="2018-10-16T05:54:22.828" v="817" actId="108"/>
        <pc:sldMkLst>
          <pc:docMk/>
          <pc:sldMk cId="2586706691" sldId="323"/>
        </pc:sldMkLst>
        <pc:spChg chg="mod">
          <ac:chgData name="Michal Pisko (TI SK)" userId="72d6974c-77d1-4a17-b0fd-172624b32aa7" providerId="ADAL" clId="{795D4D5E-79AC-421A-BF01-B7A0D442C4B0}" dt="2018-10-15T21:14:46.166" v="235" actId="14100"/>
          <ac:spMkLst>
            <pc:docMk/>
            <pc:sldMk cId="2586706691" sldId="323"/>
            <ac:spMk id="2" creationId="{00000000-0000-0000-0000-000000000000}"/>
          </ac:spMkLst>
        </pc:spChg>
        <pc:spChg chg="mod">
          <ac:chgData name="Michal Pisko (TI SK)" userId="72d6974c-77d1-4a17-b0fd-172624b32aa7" providerId="ADAL" clId="{795D4D5E-79AC-421A-BF01-B7A0D442C4B0}" dt="2018-10-16T05:54:22.828" v="817" actId="108"/>
          <ac:spMkLst>
            <pc:docMk/>
            <pc:sldMk cId="2586706691" sldId="323"/>
            <ac:spMk id="4" creationId="{00000000-0000-0000-0000-000000000000}"/>
          </ac:spMkLst>
        </pc:spChg>
        <pc:spChg chg="add mod">
          <ac:chgData name="Michal Pisko (TI SK)" userId="72d6974c-77d1-4a17-b0fd-172624b32aa7" providerId="ADAL" clId="{795D4D5E-79AC-421A-BF01-B7A0D442C4B0}" dt="2018-10-15T20:43:56.782" v="163" actId="113"/>
          <ac:spMkLst>
            <pc:docMk/>
            <pc:sldMk cId="2586706691" sldId="323"/>
            <ac:spMk id="6" creationId="{6967DCE0-BE1A-4814-A7CE-91A404015E52}"/>
          </ac:spMkLst>
        </pc:spChg>
        <pc:spChg chg="del">
          <ac:chgData name="Michal Pisko (TI SK)" userId="72d6974c-77d1-4a17-b0fd-172624b32aa7" providerId="ADAL" clId="{795D4D5E-79AC-421A-BF01-B7A0D442C4B0}" dt="2018-10-15T20:38:56.141" v="54" actId="14100"/>
          <ac:spMkLst>
            <pc:docMk/>
            <pc:sldMk cId="2586706691" sldId="323"/>
            <ac:spMk id="7" creationId="{00000000-0000-0000-0000-000000000000}"/>
          </ac:spMkLst>
        </pc:spChg>
      </pc:sldChg>
      <pc:sldChg chg="modSp">
        <pc:chgData name="Michal Pisko (TI SK)" userId="72d6974c-77d1-4a17-b0fd-172624b32aa7" providerId="ADAL" clId="{795D4D5E-79AC-421A-BF01-B7A0D442C4B0}" dt="2018-10-16T05:54:26.375" v="818" actId="108"/>
        <pc:sldMkLst>
          <pc:docMk/>
          <pc:sldMk cId="1264418671" sldId="324"/>
        </pc:sldMkLst>
        <pc:spChg chg="mod">
          <ac:chgData name="Michal Pisko (TI SK)" userId="72d6974c-77d1-4a17-b0fd-172624b32aa7" providerId="ADAL" clId="{795D4D5E-79AC-421A-BF01-B7A0D442C4B0}" dt="2018-10-16T05:54:26.375" v="818" actId="108"/>
          <ac:spMkLst>
            <pc:docMk/>
            <pc:sldMk cId="1264418671" sldId="324"/>
            <ac:spMk id="3" creationId="{00000000-0000-0000-0000-000000000000}"/>
          </ac:spMkLst>
        </pc:spChg>
        <pc:spChg chg="mod">
          <ac:chgData name="Michal Pisko (TI SK)" userId="72d6974c-77d1-4a17-b0fd-172624b32aa7" providerId="ADAL" clId="{795D4D5E-79AC-421A-BF01-B7A0D442C4B0}" dt="2018-10-15T21:14:27.956" v="232" actId="255"/>
          <ac:spMkLst>
            <pc:docMk/>
            <pc:sldMk cId="1264418671" sldId="324"/>
            <ac:spMk id="7" creationId="{00000000-0000-0000-0000-000000000000}"/>
          </ac:spMkLst>
        </pc:spChg>
        <pc:spChg chg="mod">
          <ac:chgData name="Michal Pisko (TI SK)" userId="72d6974c-77d1-4a17-b0fd-172624b32aa7" providerId="ADAL" clId="{795D4D5E-79AC-421A-BF01-B7A0D442C4B0}" dt="2018-10-15T21:14:20.463" v="231" actId="255"/>
          <ac:spMkLst>
            <pc:docMk/>
            <pc:sldMk cId="1264418671" sldId="324"/>
            <ac:spMk id="9" creationId="{00000000-0000-0000-0000-000000000000}"/>
          </ac:spMkLst>
        </pc:spChg>
      </pc:sldChg>
      <pc:sldChg chg="modSp">
        <pc:chgData name="Michal Pisko (TI SK)" userId="72d6974c-77d1-4a17-b0fd-172624b32aa7" providerId="ADAL" clId="{795D4D5E-79AC-421A-BF01-B7A0D442C4B0}" dt="2018-10-15T20:35:46.383" v="5" actId="27636"/>
        <pc:sldMkLst>
          <pc:docMk/>
          <pc:sldMk cId="3971198720" sldId="343"/>
        </pc:sldMkLst>
        <pc:spChg chg="mod">
          <ac:chgData name="Michal Pisko (TI SK)" userId="72d6974c-77d1-4a17-b0fd-172624b32aa7" providerId="ADAL" clId="{795D4D5E-79AC-421A-BF01-B7A0D442C4B0}" dt="2018-10-15T20:35:46.383" v="5" actId="27636"/>
          <ac:spMkLst>
            <pc:docMk/>
            <pc:sldMk cId="3971198720" sldId="343"/>
            <ac:spMk id="8" creationId="{F6369150-0887-4A2A-9AC0-32687BFD093E}"/>
          </ac:spMkLst>
        </pc:spChg>
      </pc:sldChg>
      <pc:sldChg chg="addSp modSp add">
        <pc:chgData name="Michal Pisko (TI SK)" userId="72d6974c-77d1-4a17-b0fd-172624b32aa7" providerId="ADAL" clId="{795D4D5E-79AC-421A-BF01-B7A0D442C4B0}" dt="2018-10-16T05:55:57.293" v="829" actId="14100"/>
        <pc:sldMkLst>
          <pc:docMk/>
          <pc:sldMk cId="3935785965" sldId="344"/>
        </pc:sldMkLst>
        <pc:spChg chg="mod">
          <ac:chgData name="Michal Pisko (TI SK)" userId="72d6974c-77d1-4a17-b0fd-172624b32aa7" providerId="ADAL" clId="{795D4D5E-79AC-421A-BF01-B7A0D442C4B0}" dt="2018-10-16T05:54:56.567" v="823" actId="108"/>
          <ac:spMkLst>
            <pc:docMk/>
            <pc:sldMk cId="3935785965" sldId="344"/>
            <ac:spMk id="3" creationId="{00000000-0000-0000-0000-000000000000}"/>
          </ac:spMkLst>
        </pc:spChg>
        <pc:spChg chg="mod">
          <ac:chgData name="Michal Pisko (TI SK)" userId="72d6974c-77d1-4a17-b0fd-172624b32aa7" providerId="ADAL" clId="{795D4D5E-79AC-421A-BF01-B7A0D442C4B0}" dt="2018-10-16T05:55:57.293" v="829" actId="14100"/>
          <ac:spMkLst>
            <pc:docMk/>
            <pc:sldMk cId="3935785965" sldId="344"/>
            <ac:spMk id="4" creationId="{00000000-0000-0000-0000-000000000000}"/>
          </ac:spMkLst>
        </pc:spChg>
        <pc:spChg chg="add mod">
          <ac:chgData name="Michal Pisko (TI SK)" userId="72d6974c-77d1-4a17-b0fd-172624b32aa7" providerId="ADAL" clId="{795D4D5E-79AC-421A-BF01-B7A0D442C4B0}" dt="2018-10-16T05:55:49.823" v="828" actId="1076"/>
          <ac:spMkLst>
            <pc:docMk/>
            <pc:sldMk cId="3935785965" sldId="344"/>
            <ac:spMk id="5" creationId="{36C1BF43-51B3-4DE3-B4AA-7FC3BCBAE959}"/>
          </ac:spMkLst>
        </pc:spChg>
        <pc:picChg chg="mod">
          <ac:chgData name="Michal Pisko (TI SK)" userId="72d6974c-77d1-4a17-b0fd-172624b32aa7" providerId="ADAL" clId="{795D4D5E-79AC-421A-BF01-B7A0D442C4B0}" dt="2018-10-16T05:55:42.921" v="827" actId="1076"/>
          <ac:picMkLst>
            <pc:docMk/>
            <pc:sldMk cId="3935785965" sldId="344"/>
            <ac:picMk id="6" creationId="{BC46C91D-D05E-4BA4-88F5-EF8E3B6827F7}"/>
          </ac:picMkLst>
        </pc:picChg>
      </pc:sldChg>
    </pc:docChg>
  </pc:docChgLst>
</pc:chgInfo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image" Target="../media/image20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9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image" Target="../media/image20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AB29D-8E47-43F9-9E9A-C7BD9961C0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0168FC8-215A-44DD-B582-BD42740F4486}">
      <dgm:prSet phldrT="[Text]"/>
      <dgm:spPr>
        <a:solidFill>
          <a:srgbClr val="009FEE"/>
        </a:solidFill>
      </dgm:spPr>
      <dgm:t>
        <a:bodyPr/>
        <a:lstStyle/>
        <a:p>
          <a:r>
            <a:rPr lang="sk-SK" dirty="0"/>
            <a:t>11 oblastí</a:t>
          </a:r>
        </a:p>
      </dgm:t>
    </dgm:pt>
    <dgm:pt modelId="{7FD2FD91-8276-4078-8036-F80315DD3EAF}" type="parTrans" cxnId="{744554E5-7C00-49BA-A6DC-BBFDBB1847EE}">
      <dgm:prSet/>
      <dgm:spPr/>
      <dgm:t>
        <a:bodyPr/>
        <a:lstStyle/>
        <a:p>
          <a:endParaRPr lang="sk-SK"/>
        </a:p>
      </dgm:t>
    </dgm:pt>
    <dgm:pt modelId="{9DBB271A-5070-4D48-95CF-044992BF6A75}" type="sibTrans" cxnId="{744554E5-7C00-49BA-A6DC-BBFDBB1847EE}">
      <dgm:prSet/>
      <dgm:spPr/>
      <dgm:t>
        <a:bodyPr/>
        <a:lstStyle/>
        <a:p>
          <a:endParaRPr lang="sk-SK"/>
        </a:p>
      </dgm:t>
    </dgm:pt>
    <dgm:pt modelId="{384A96C5-BFC0-47E7-85A3-E0CB94AC683F}">
      <dgm:prSet phldrT="[Text]"/>
      <dgm:spPr>
        <a:solidFill>
          <a:srgbClr val="009FEE"/>
        </a:solidFill>
      </dgm:spPr>
      <dgm:t>
        <a:bodyPr/>
        <a:lstStyle/>
        <a:p>
          <a:r>
            <a:rPr lang="sk-SK" dirty="0"/>
            <a:t>105 indikátorov</a:t>
          </a:r>
        </a:p>
      </dgm:t>
    </dgm:pt>
    <dgm:pt modelId="{540F5794-982A-4510-80EF-5BBCEFB37808}" type="parTrans" cxnId="{9762D0BC-4605-42D5-B203-54295888781B}">
      <dgm:prSet/>
      <dgm:spPr/>
      <dgm:t>
        <a:bodyPr/>
        <a:lstStyle/>
        <a:p>
          <a:endParaRPr lang="sk-SK"/>
        </a:p>
      </dgm:t>
    </dgm:pt>
    <dgm:pt modelId="{642534DD-AC92-4D71-BF5B-75FAFAFEAACD}" type="sibTrans" cxnId="{9762D0BC-4605-42D5-B203-54295888781B}">
      <dgm:prSet/>
      <dgm:spPr/>
      <dgm:t>
        <a:bodyPr/>
        <a:lstStyle/>
        <a:p>
          <a:endParaRPr lang="sk-SK"/>
        </a:p>
      </dgm:t>
    </dgm:pt>
    <dgm:pt modelId="{CB00CBCF-A8DD-4881-94D1-9CA3B43D2702}">
      <dgm:prSet phldrT="[Text]"/>
      <dgm:spPr>
        <a:solidFill>
          <a:srgbClr val="009FEE"/>
        </a:solidFill>
      </dgm:spPr>
      <dgm:t>
        <a:bodyPr/>
        <a:lstStyle/>
        <a:p>
          <a:r>
            <a:rPr lang="sk-SK" dirty="0"/>
            <a:t>5 typov zdrojov dát</a:t>
          </a:r>
        </a:p>
      </dgm:t>
    </dgm:pt>
    <dgm:pt modelId="{0B9B5AA1-FEE6-47D2-8526-DFEB37D156FD}" type="parTrans" cxnId="{9EBBC638-BA40-4262-B963-9250F2EF010E}">
      <dgm:prSet/>
      <dgm:spPr/>
      <dgm:t>
        <a:bodyPr/>
        <a:lstStyle/>
        <a:p>
          <a:endParaRPr lang="sk-SK"/>
        </a:p>
      </dgm:t>
    </dgm:pt>
    <dgm:pt modelId="{FA593A71-A7D5-45A7-B0C3-3D69F5D1E70C}" type="sibTrans" cxnId="{9EBBC638-BA40-4262-B963-9250F2EF010E}">
      <dgm:prSet/>
      <dgm:spPr/>
      <dgm:t>
        <a:bodyPr/>
        <a:lstStyle/>
        <a:p>
          <a:endParaRPr lang="sk-SK"/>
        </a:p>
      </dgm:t>
    </dgm:pt>
    <dgm:pt modelId="{39BFDE7C-D6E5-4A02-8700-898DD578ADF4}" type="pres">
      <dgm:prSet presAssocID="{63BAB29D-8E47-43F9-9E9A-C7BD9961C0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7AC9E01-9D14-450D-8385-B7E14197C073}" type="pres">
      <dgm:prSet presAssocID="{B0168FC8-215A-44DD-B582-BD42740F4486}" presName="parentLin" presStyleCnt="0"/>
      <dgm:spPr/>
    </dgm:pt>
    <dgm:pt modelId="{966ABEFB-5938-4124-8AFE-8B2F8F8BCDDA}" type="pres">
      <dgm:prSet presAssocID="{B0168FC8-215A-44DD-B582-BD42740F4486}" presName="parentLeftMargin" presStyleLbl="node1" presStyleIdx="0" presStyleCnt="3"/>
      <dgm:spPr/>
      <dgm:t>
        <a:bodyPr/>
        <a:lstStyle/>
        <a:p>
          <a:endParaRPr lang="sk-SK"/>
        </a:p>
      </dgm:t>
    </dgm:pt>
    <dgm:pt modelId="{CCB5DCDD-6E58-48F7-B2A2-4D92BDDBA75E}" type="pres">
      <dgm:prSet presAssocID="{B0168FC8-215A-44DD-B582-BD42740F448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DB41279-68E0-42A6-A2CB-4294C20489D3}" type="pres">
      <dgm:prSet presAssocID="{B0168FC8-215A-44DD-B582-BD42740F4486}" presName="negativeSpace" presStyleCnt="0"/>
      <dgm:spPr/>
    </dgm:pt>
    <dgm:pt modelId="{F65530A1-C50C-4E52-AD07-7060FCAACBE6}" type="pres">
      <dgm:prSet presAssocID="{B0168FC8-215A-44DD-B582-BD42740F4486}" presName="childText" presStyleLbl="conFgAcc1" presStyleIdx="0" presStyleCnt="3">
        <dgm:presLayoutVars>
          <dgm:bulletEnabled val="1"/>
        </dgm:presLayoutVars>
      </dgm:prSet>
      <dgm:spPr/>
    </dgm:pt>
    <dgm:pt modelId="{764D2610-2BF6-4A1E-817D-FF76DD2EEC1B}" type="pres">
      <dgm:prSet presAssocID="{9DBB271A-5070-4D48-95CF-044992BF6A75}" presName="spaceBetweenRectangles" presStyleCnt="0"/>
      <dgm:spPr/>
    </dgm:pt>
    <dgm:pt modelId="{301E6C1A-3611-48B3-BB10-067C7B836FDF}" type="pres">
      <dgm:prSet presAssocID="{384A96C5-BFC0-47E7-85A3-E0CB94AC683F}" presName="parentLin" presStyleCnt="0"/>
      <dgm:spPr/>
    </dgm:pt>
    <dgm:pt modelId="{E57FA213-0B27-4C6B-B947-DFF9D9582DBE}" type="pres">
      <dgm:prSet presAssocID="{384A96C5-BFC0-47E7-85A3-E0CB94AC683F}" presName="parentLeftMargin" presStyleLbl="node1" presStyleIdx="0" presStyleCnt="3"/>
      <dgm:spPr/>
      <dgm:t>
        <a:bodyPr/>
        <a:lstStyle/>
        <a:p>
          <a:endParaRPr lang="sk-SK"/>
        </a:p>
      </dgm:t>
    </dgm:pt>
    <dgm:pt modelId="{6B7FE7E2-9D31-40E9-8CFE-87CF71554E47}" type="pres">
      <dgm:prSet presAssocID="{384A96C5-BFC0-47E7-85A3-E0CB94AC68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A401BA6-622D-433E-8633-820D7C6CD364}" type="pres">
      <dgm:prSet presAssocID="{384A96C5-BFC0-47E7-85A3-E0CB94AC683F}" presName="negativeSpace" presStyleCnt="0"/>
      <dgm:spPr/>
    </dgm:pt>
    <dgm:pt modelId="{4F6D7074-18B8-4C13-88D9-306392958FF3}" type="pres">
      <dgm:prSet presAssocID="{384A96C5-BFC0-47E7-85A3-E0CB94AC683F}" presName="childText" presStyleLbl="conFgAcc1" presStyleIdx="1" presStyleCnt="3">
        <dgm:presLayoutVars>
          <dgm:bulletEnabled val="1"/>
        </dgm:presLayoutVars>
      </dgm:prSet>
      <dgm:spPr/>
    </dgm:pt>
    <dgm:pt modelId="{ED25F577-D4C6-490B-ADD7-F71A1DFC7DC8}" type="pres">
      <dgm:prSet presAssocID="{642534DD-AC92-4D71-BF5B-75FAFAFEAACD}" presName="spaceBetweenRectangles" presStyleCnt="0"/>
      <dgm:spPr/>
    </dgm:pt>
    <dgm:pt modelId="{54E84C52-5C0A-4124-AEB3-1BAF6B599219}" type="pres">
      <dgm:prSet presAssocID="{CB00CBCF-A8DD-4881-94D1-9CA3B43D2702}" presName="parentLin" presStyleCnt="0"/>
      <dgm:spPr/>
    </dgm:pt>
    <dgm:pt modelId="{88DF9EA8-2AC4-4D70-A3DE-5B3E61865465}" type="pres">
      <dgm:prSet presAssocID="{CB00CBCF-A8DD-4881-94D1-9CA3B43D2702}" presName="parentLeftMargin" presStyleLbl="node1" presStyleIdx="1" presStyleCnt="3"/>
      <dgm:spPr/>
      <dgm:t>
        <a:bodyPr/>
        <a:lstStyle/>
        <a:p>
          <a:endParaRPr lang="sk-SK"/>
        </a:p>
      </dgm:t>
    </dgm:pt>
    <dgm:pt modelId="{D59C5139-CE7E-49CB-A632-53198B72AF04}" type="pres">
      <dgm:prSet presAssocID="{CB00CBCF-A8DD-4881-94D1-9CA3B43D270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9611A7A-5761-40EA-B71D-861CB7A38301}" type="pres">
      <dgm:prSet presAssocID="{CB00CBCF-A8DD-4881-94D1-9CA3B43D2702}" presName="negativeSpace" presStyleCnt="0"/>
      <dgm:spPr/>
    </dgm:pt>
    <dgm:pt modelId="{683CB0DC-1C22-4B22-9438-5DFCE44B4675}" type="pres">
      <dgm:prSet presAssocID="{CB00CBCF-A8DD-4881-94D1-9CA3B43D270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762D0BC-4605-42D5-B203-54295888781B}" srcId="{63BAB29D-8E47-43F9-9E9A-C7BD9961C03E}" destId="{384A96C5-BFC0-47E7-85A3-E0CB94AC683F}" srcOrd="1" destOrd="0" parTransId="{540F5794-982A-4510-80EF-5BBCEFB37808}" sibTransId="{642534DD-AC92-4D71-BF5B-75FAFAFEAACD}"/>
    <dgm:cxn modelId="{E9350A55-4CEB-4E67-AC82-A2596330DE43}" type="presOf" srcId="{B0168FC8-215A-44DD-B582-BD42740F4486}" destId="{CCB5DCDD-6E58-48F7-B2A2-4D92BDDBA75E}" srcOrd="1" destOrd="0" presId="urn:microsoft.com/office/officeart/2005/8/layout/list1"/>
    <dgm:cxn modelId="{758E0DC3-EDA7-436E-9629-60B43DFE2253}" type="presOf" srcId="{63BAB29D-8E47-43F9-9E9A-C7BD9961C03E}" destId="{39BFDE7C-D6E5-4A02-8700-898DD578ADF4}" srcOrd="0" destOrd="0" presId="urn:microsoft.com/office/officeart/2005/8/layout/list1"/>
    <dgm:cxn modelId="{4C490FF8-0781-4841-8780-9281CD8CA06F}" type="presOf" srcId="{384A96C5-BFC0-47E7-85A3-E0CB94AC683F}" destId="{E57FA213-0B27-4C6B-B947-DFF9D9582DBE}" srcOrd="0" destOrd="0" presId="urn:microsoft.com/office/officeart/2005/8/layout/list1"/>
    <dgm:cxn modelId="{50595332-6A00-464D-BDD9-602A453D8F28}" type="presOf" srcId="{CB00CBCF-A8DD-4881-94D1-9CA3B43D2702}" destId="{D59C5139-CE7E-49CB-A632-53198B72AF04}" srcOrd="1" destOrd="0" presId="urn:microsoft.com/office/officeart/2005/8/layout/list1"/>
    <dgm:cxn modelId="{13487737-84AC-4581-8D3F-A1F51794DE2B}" type="presOf" srcId="{B0168FC8-215A-44DD-B582-BD42740F4486}" destId="{966ABEFB-5938-4124-8AFE-8B2F8F8BCDDA}" srcOrd="0" destOrd="0" presId="urn:microsoft.com/office/officeart/2005/8/layout/list1"/>
    <dgm:cxn modelId="{C7200492-3C7C-4CD9-BFE8-59A7AE6624F8}" type="presOf" srcId="{CB00CBCF-A8DD-4881-94D1-9CA3B43D2702}" destId="{88DF9EA8-2AC4-4D70-A3DE-5B3E61865465}" srcOrd="0" destOrd="0" presId="urn:microsoft.com/office/officeart/2005/8/layout/list1"/>
    <dgm:cxn modelId="{430F517C-7235-4E8E-AD08-FBA53B429A0A}" type="presOf" srcId="{384A96C5-BFC0-47E7-85A3-E0CB94AC683F}" destId="{6B7FE7E2-9D31-40E9-8CFE-87CF71554E47}" srcOrd="1" destOrd="0" presId="urn:microsoft.com/office/officeart/2005/8/layout/list1"/>
    <dgm:cxn modelId="{744554E5-7C00-49BA-A6DC-BBFDBB1847EE}" srcId="{63BAB29D-8E47-43F9-9E9A-C7BD9961C03E}" destId="{B0168FC8-215A-44DD-B582-BD42740F4486}" srcOrd="0" destOrd="0" parTransId="{7FD2FD91-8276-4078-8036-F80315DD3EAF}" sibTransId="{9DBB271A-5070-4D48-95CF-044992BF6A75}"/>
    <dgm:cxn modelId="{9EBBC638-BA40-4262-B963-9250F2EF010E}" srcId="{63BAB29D-8E47-43F9-9E9A-C7BD9961C03E}" destId="{CB00CBCF-A8DD-4881-94D1-9CA3B43D2702}" srcOrd="2" destOrd="0" parTransId="{0B9B5AA1-FEE6-47D2-8526-DFEB37D156FD}" sibTransId="{FA593A71-A7D5-45A7-B0C3-3D69F5D1E70C}"/>
    <dgm:cxn modelId="{2B1E0687-6B3C-43B4-A82C-4A15BDC4ED88}" type="presParOf" srcId="{39BFDE7C-D6E5-4A02-8700-898DD578ADF4}" destId="{67AC9E01-9D14-450D-8385-B7E14197C073}" srcOrd="0" destOrd="0" presId="urn:microsoft.com/office/officeart/2005/8/layout/list1"/>
    <dgm:cxn modelId="{6DD91BAE-8C00-4582-87B1-ACFE0C3B536F}" type="presParOf" srcId="{67AC9E01-9D14-450D-8385-B7E14197C073}" destId="{966ABEFB-5938-4124-8AFE-8B2F8F8BCDDA}" srcOrd="0" destOrd="0" presId="urn:microsoft.com/office/officeart/2005/8/layout/list1"/>
    <dgm:cxn modelId="{957C8155-020E-4171-8253-C27C9F5B0FE1}" type="presParOf" srcId="{67AC9E01-9D14-450D-8385-B7E14197C073}" destId="{CCB5DCDD-6E58-48F7-B2A2-4D92BDDBA75E}" srcOrd="1" destOrd="0" presId="urn:microsoft.com/office/officeart/2005/8/layout/list1"/>
    <dgm:cxn modelId="{CE0DFF5C-373E-4146-973E-F3170FDEB82A}" type="presParOf" srcId="{39BFDE7C-D6E5-4A02-8700-898DD578ADF4}" destId="{EDB41279-68E0-42A6-A2CB-4294C20489D3}" srcOrd="1" destOrd="0" presId="urn:microsoft.com/office/officeart/2005/8/layout/list1"/>
    <dgm:cxn modelId="{AC32E9A4-6271-48E5-9335-9395B715DAE6}" type="presParOf" srcId="{39BFDE7C-D6E5-4A02-8700-898DD578ADF4}" destId="{F65530A1-C50C-4E52-AD07-7060FCAACBE6}" srcOrd="2" destOrd="0" presId="urn:microsoft.com/office/officeart/2005/8/layout/list1"/>
    <dgm:cxn modelId="{E7E04DBC-87EC-4422-B1FE-8EFCBD8B578B}" type="presParOf" srcId="{39BFDE7C-D6E5-4A02-8700-898DD578ADF4}" destId="{764D2610-2BF6-4A1E-817D-FF76DD2EEC1B}" srcOrd="3" destOrd="0" presId="urn:microsoft.com/office/officeart/2005/8/layout/list1"/>
    <dgm:cxn modelId="{7D6CE436-EF8B-46AC-B28C-5F67B6F8D254}" type="presParOf" srcId="{39BFDE7C-D6E5-4A02-8700-898DD578ADF4}" destId="{301E6C1A-3611-48B3-BB10-067C7B836FDF}" srcOrd="4" destOrd="0" presId="urn:microsoft.com/office/officeart/2005/8/layout/list1"/>
    <dgm:cxn modelId="{924A17A2-F8D2-4354-816A-B2266C980441}" type="presParOf" srcId="{301E6C1A-3611-48B3-BB10-067C7B836FDF}" destId="{E57FA213-0B27-4C6B-B947-DFF9D9582DBE}" srcOrd="0" destOrd="0" presId="urn:microsoft.com/office/officeart/2005/8/layout/list1"/>
    <dgm:cxn modelId="{A1A0FD90-ECAF-40C9-940B-B7C0CB27696D}" type="presParOf" srcId="{301E6C1A-3611-48B3-BB10-067C7B836FDF}" destId="{6B7FE7E2-9D31-40E9-8CFE-87CF71554E47}" srcOrd="1" destOrd="0" presId="urn:microsoft.com/office/officeart/2005/8/layout/list1"/>
    <dgm:cxn modelId="{5D01A3A4-3209-433E-A7D9-FF5D0E0F1131}" type="presParOf" srcId="{39BFDE7C-D6E5-4A02-8700-898DD578ADF4}" destId="{6A401BA6-622D-433E-8633-820D7C6CD364}" srcOrd="5" destOrd="0" presId="urn:microsoft.com/office/officeart/2005/8/layout/list1"/>
    <dgm:cxn modelId="{903787B7-7729-421E-ABE8-17C715CFB5CA}" type="presParOf" srcId="{39BFDE7C-D6E5-4A02-8700-898DD578ADF4}" destId="{4F6D7074-18B8-4C13-88D9-306392958FF3}" srcOrd="6" destOrd="0" presId="urn:microsoft.com/office/officeart/2005/8/layout/list1"/>
    <dgm:cxn modelId="{5E5380DD-B1CA-4139-B031-7DAE9452C437}" type="presParOf" srcId="{39BFDE7C-D6E5-4A02-8700-898DD578ADF4}" destId="{ED25F577-D4C6-490B-ADD7-F71A1DFC7DC8}" srcOrd="7" destOrd="0" presId="urn:microsoft.com/office/officeart/2005/8/layout/list1"/>
    <dgm:cxn modelId="{2F9B7575-E687-462B-80D8-E3AFDA8DACCE}" type="presParOf" srcId="{39BFDE7C-D6E5-4A02-8700-898DD578ADF4}" destId="{54E84C52-5C0A-4124-AEB3-1BAF6B599219}" srcOrd="8" destOrd="0" presId="urn:microsoft.com/office/officeart/2005/8/layout/list1"/>
    <dgm:cxn modelId="{E4CA5875-B5B3-4563-A62F-65D9E5A3ED12}" type="presParOf" srcId="{54E84C52-5C0A-4124-AEB3-1BAF6B599219}" destId="{88DF9EA8-2AC4-4D70-A3DE-5B3E61865465}" srcOrd="0" destOrd="0" presId="urn:microsoft.com/office/officeart/2005/8/layout/list1"/>
    <dgm:cxn modelId="{08FB452B-90DE-4D86-8488-E15FEDC37A18}" type="presParOf" srcId="{54E84C52-5C0A-4124-AEB3-1BAF6B599219}" destId="{D59C5139-CE7E-49CB-A632-53198B72AF04}" srcOrd="1" destOrd="0" presId="urn:microsoft.com/office/officeart/2005/8/layout/list1"/>
    <dgm:cxn modelId="{994058D7-0373-450F-A088-1EA83B491684}" type="presParOf" srcId="{39BFDE7C-D6E5-4A02-8700-898DD578ADF4}" destId="{79611A7A-5761-40EA-B71D-861CB7A38301}" srcOrd="9" destOrd="0" presId="urn:microsoft.com/office/officeart/2005/8/layout/list1"/>
    <dgm:cxn modelId="{6CEFDCAB-F66B-4CB4-A3DE-7A2ED121FF44}" type="presParOf" srcId="{39BFDE7C-D6E5-4A02-8700-898DD578ADF4}" destId="{683CB0DC-1C22-4B22-9438-5DFCE44B46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B6BF2B-F025-43C7-9689-AA16B9DD398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B91E841-6BCF-475B-BE6E-87497F1125DF}" type="pres">
      <dgm:prSet presAssocID="{2EB6BF2B-F025-43C7-9689-AA16B9DD398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643AA62F-D1F8-46E1-B9CE-8F18CE163680}" type="presOf" srcId="{2EB6BF2B-F025-43C7-9689-AA16B9DD398C}" destId="{CB91E841-6BCF-475B-BE6E-87497F1125D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DFB68C-150A-4A31-929E-5A10BD3E252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9016801-4340-4FEE-9DB9-6B1E269D3BD8}">
      <dgm:prSet phldrT="[Text]"/>
      <dgm:spPr>
        <a:solidFill>
          <a:srgbClr val="009FEE"/>
        </a:solidFill>
      </dgm:spPr>
      <dgm:t>
        <a:bodyPr/>
        <a:lstStyle/>
        <a:p>
          <a:r>
            <a:rPr lang="sk-SK" dirty="0"/>
            <a:t>	1. Miesto </a:t>
          </a:r>
        </a:p>
        <a:p>
          <a:r>
            <a:rPr lang="sk-SK" dirty="0"/>
            <a:t>Vranov nad Topľou - 86,8%</a:t>
          </a:r>
        </a:p>
      </dgm:t>
    </dgm:pt>
    <dgm:pt modelId="{6CC95579-1646-4A07-BEAD-1217DF5EB5D7}" type="parTrans" cxnId="{E38BA5E7-FC1D-4C9B-822A-B4E2EA9A59DC}">
      <dgm:prSet/>
      <dgm:spPr/>
      <dgm:t>
        <a:bodyPr/>
        <a:lstStyle/>
        <a:p>
          <a:endParaRPr lang="sk-SK"/>
        </a:p>
      </dgm:t>
    </dgm:pt>
    <dgm:pt modelId="{2867870B-B3A0-4D74-9A81-E0DB0398BF07}" type="sibTrans" cxnId="{E38BA5E7-FC1D-4C9B-822A-B4E2EA9A59DC}">
      <dgm:prSet/>
      <dgm:spPr/>
      <dgm:t>
        <a:bodyPr/>
        <a:lstStyle/>
        <a:p>
          <a:endParaRPr lang="sk-SK"/>
        </a:p>
      </dgm:t>
    </dgm:pt>
    <dgm:pt modelId="{CAEBB0E7-C40D-46CC-960F-0011FE34F690}">
      <dgm:prSet phldrT="[Text]"/>
      <dgm:spPr>
        <a:solidFill>
          <a:srgbClr val="009FEE"/>
        </a:solidFill>
      </dgm:spPr>
      <dgm:t>
        <a:bodyPr/>
        <a:lstStyle/>
        <a:p>
          <a:r>
            <a:rPr lang="sk-SK" dirty="0"/>
            <a:t>	2. Miesto</a:t>
          </a:r>
        </a:p>
        <a:p>
          <a:r>
            <a:rPr lang="sk-SK" dirty="0"/>
            <a:t>BA – Nové Mesto - 85,9%</a:t>
          </a:r>
        </a:p>
      </dgm:t>
    </dgm:pt>
    <dgm:pt modelId="{92CCF384-A93D-4712-9FA9-C8BEF09B121E}" type="parTrans" cxnId="{5B2D8D52-38BF-4EC9-ACB0-8A1E69F98043}">
      <dgm:prSet/>
      <dgm:spPr/>
      <dgm:t>
        <a:bodyPr/>
        <a:lstStyle/>
        <a:p>
          <a:endParaRPr lang="sk-SK"/>
        </a:p>
      </dgm:t>
    </dgm:pt>
    <dgm:pt modelId="{0ED66133-8BFA-4585-A865-C3287197688D}" type="sibTrans" cxnId="{5B2D8D52-38BF-4EC9-ACB0-8A1E69F98043}">
      <dgm:prSet/>
      <dgm:spPr/>
      <dgm:t>
        <a:bodyPr/>
        <a:lstStyle/>
        <a:p>
          <a:endParaRPr lang="sk-SK"/>
        </a:p>
      </dgm:t>
    </dgm:pt>
    <dgm:pt modelId="{5652C1B1-F65C-445F-ADCC-510A1DBD894B}">
      <dgm:prSet phldrT="[Text]"/>
      <dgm:spPr>
        <a:solidFill>
          <a:srgbClr val="009FEE"/>
        </a:solidFill>
      </dgm:spPr>
      <dgm:t>
        <a:bodyPr/>
        <a:lstStyle/>
        <a:p>
          <a:r>
            <a:rPr lang="sk-SK" dirty="0"/>
            <a:t>	3. Miesto</a:t>
          </a:r>
        </a:p>
        <a:p>
          <a:r>
            <a:rPr lang="sk-SK" dirty="0"/>
            <a:t>Rožňava - 78,7%</a:t>
          </a:r>
        </a:p>
      </dgm:t>
    </dgm:pt>
    <dgm:pt modelId="{0E679C94-6FE3-4996-AF09-545D86D30D0D}" type="parTrans" cxnId="{6BE3CD8A-8AE4-4073-B4BF-3C1D4D4DC188}">
      <dgm:prSet/>
      <dgm:spPr/>
      <dgm:t>
        <a:bodyPr/>
        <a:lstStyle/>
        <a:p>
          <a:endParaRPr lang="sk-SK"/>
        </a:p>
      </dgm:t>
    </dgm:pt>
    <dgm:pt modelId="{FD60A9AC-2952-4BF4-8669-CA51078CB6B0}" type="sibTrans" cxnId="{6BE3CD8A-8AE4-4073-B4BF-3C1D4D4DC188}">
      <dgm:prSet/>
      <dgm:spPr/>
      <dgm:t>
        <a:bodyPr/>
        <a:lstStyle/>
        <a:p>
          <a:endParaRPr lang="sk-SK"/>
        </a:p>
      </dgm:t>
    </dgm:pt>
    <dgm:pt modelId="{6406D54E-071D-44E1-8790-2B958B4631B9}" type="pres">
      <dgm:prSet presAssocID="{67DFB68C-150A-4A31-929E-5A10BD3E252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9043E25-2265-4624-9BF1-8FBE4CBFA4B3}" type="pres">
      <dgm:prSet presAssocID="{F9016801-4340-4FEE-9DB9-6B1E269D3BD8}" presName="comp" presStyleCnt="0"/>
      <dgm:spPr/>
    </dgm:pt>
    <dgm:pt modelId="{B81A9941-6829-4F1A-989C-A947E677A6C3}" type="pres">
      <dgm:prSet presAssocID="{F9016801-4340-4FEE-9DB9-6B1E269D3BD8}" presName="box" presStyleLbl="node1" presStyleIdx="0" presStyleCnt="3"/>
      <dgm:spPr/>
      <dgm:t>
        <a:bodyPr/>
        <a:lstStyle/>
        <a:p>
          <a:endParaRPr lang="sk-SK"/>
        </a:p>
      </dgm:t>
    </dgm:pt>
    <dgm:pt modelId="{60E0384C-0B02-4753-AF4A-80DF93CB95EB}" type="pres">
      <dgm:prSet presAssocID="{F9016801-4340-4FEE-9DB9-6B1E269D3BD8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428BABE-CB9F-4318-8CBA-43A946D30180}" type="pres">
      <dgm:prSet presAssocID="{F9016801-4340-4FEE-9DB9-6B1E269D3BD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33188C1-9F21-4DA0-83E0-5B9DC657CB23}" type="pres">
      <dgm:prSet presAssocID="{2867870B-B3A0-4D74-9A81-E0DB0398BF07}" presName="spacer" presStyleCnt="0"/>
      <dgm:spPr/>
    </dgm:pt>
    <dgm:pt modelId="{8C3D20B6-E3F5-4A17-A53B-F6F99F4185CF}" type="pres">
      <dgm:prSet presAssocID="{CAEBB0E7-C40D-46CC-960F-0011FE34F690}" presName="comp" presStyleCnt="0"/>
      <dgm:spPr/>
    </dgm:pt>
    <dgm:pt modelId="{C3797A7A-B3FA-46F6-A3FE-AB59422C9B7B}" type="pres">
      <dgm:prSet presAssocID="{CAEBB0E7-C40D-46CC-960F-0011FE34F690}" presName="box" presStyleLbl="node1" presStyleIdx="1" presStyleCnt="3"/>
      <dgm:spPr/>
      <dgm:t>
        <a:bodyPr/>
        <a:lstStyle/>
        <a:p>
          <a:endParaRPr lang="sk-SK"/>
        </a:p>
      </dgm:t>
    </dgm:pt>
    <dgm:pt modelId="{41263FD3-0030-4DEE-84E6-199D60B4A413}" type="pres">
      <dgm:prSet presAssocID="{CAEBB0E7-C40D-46CC-960F-0011FE34F690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88557F28-5D42-4622-8ABA-C1996DA21B9F}" type="pres">
      <dgm:prSet presAssocID="{CAEBB0E7-C40D-46CC-960F-0011FE34F69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E498D36-66EE-409F-BD70-F124C231EF06}" type="pres">
      <dgm:prSet presAssocID="{0ED66133-8BFA-4585-A865-C3287197688D}" presName="spacer" presStyleCnt="0"/>
      <dgm:spPr/>
    </dgm:pt>
    <dgm:pt modelId="{D8C2833F-E63B-4B60-B4B6-A7DDFD90C1AD}" type="pres">
      <dgm:prSet presAssocID="{5652C1B1-F65C-445F-ADCC-510A1DBD894B}" presName="comp" presStyleCnt="0"/>
      <dgm:spPr/>
    </dgm:pt>
    <dgm:pt modelId="{92F4227B-C57A-4E8A-BA25-8B9E98AACED2}" type="pres">
      <dgm:prSet presAssocID="{5652C1B1-F65C-445F-ADCC-510A1DBD894B}" presName="box" presStyleLbl="node1" presStyleIdx="2" presStyleCnt="3"/>
      <dgm:spPr/>
      <dgm:t>
        <a:bodyPr/>
        <a:lstStyle/>
        <a:p>
          <a:endParaRPr lang="sk-SK"/>
        </a:p>
      </dgm:t>
    </dgm:pt>
    <dgm:pt modelId="{66A88806-BF83-41F9-A5D6-F41ECAC73655}" type="pres">
      <dgm:prSet presAssocID="{5652C1B1-F65C-445F-ADCC-510A1DBD894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C1C3FE6-F529-4023-9CF6-C07B7F184F59}" type="pres">
      <dgm:prSet presAssocID="{5652C1B1-F65C-445F-ADCC-510A1DBD894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100FFD3-A3DB-4F1E-A6B2-86165C38311B}" type="presOf" srcId="{67DFB68C-150A-4A31-929E-5A10BD3E2528}" destId="{6406D54E-071D-44E1-8790-2B958B4631B9}" srcOrd="0" destOrd="0" presId="urn:microsoft.com/office/officeart/2005/8/layout/vList4"/>
    <dgm:cxn modelId="{974BCF03-D297-4DCD-BEC4-442750F7D3B7}" type="presOf" srcId="{5652C1B1-F65C-445F-ADCC-510A1DBD894B}" destId="{92F4227B-C57A-4E8A-BA25-8B9E98AACED2}" srcOrd="0" destOrd="0" presId="urn:microsoft.com/office/officeart/2005/8/layout/vList4"/>
    <dgm:cxn modelId="{3C9FB9BB-9A80-4B12-A445-FCDE3C07427E}" type="presOf" srcId="{F9016801-4340-4FEE-9DB9-6B1E269D3BD8}" destId="{B81A9941-6829-4F1A-989C-A947E677A6C3}" srcOrd="0" destOrd="0" presId="urn:microsoft.com/office/officeart/2005/8/layout/vList4"/>
    <dgm:cxn modelId="{E38BA5E7-FC1D-4C9B-822A-B4E2EA9A59DC}" srcId="{67DFB68C-150A-4A31-929E-5A10BD3E2528}" destId="{F9016801-4340-4FEE-9DB9-6B1E269D3BD8}" srcOrd="0" destOrd="0" parTransId="{6CC95579-1646-4A07-BEAD-1217DF5EB5D7}" sibTransId="{2867870B-B3A0-4D74-9A81-E0DB0398BF07}"/>
    <dgm:cxn modelId="{5B2D8D52-38BF-4EC9-ACB0-8A1E69F98043}" srcId="{67DFB68C-150A-4A31-929E-5A10BD3E2528}" destId="{CAEBB0E7-C40D-46CC-960F-0011FE34F690}" srcOrd="1" destOrd="0" parTransId="{92CCF384-A93D-4712-9FA9-C8BEF09B121E}" sibTransId="{0ED66133-8BFA-4585-A865-C3287197688D}"/>
    <dgm:cxn modelId="{AABD6598-8218-43A7-AA5B-0983D56BB92A}" type="presOf" srcId="{F9016801-4340-4FEE-9DB9-6B1E269D3BD8}" destId="{3428BABE-CB9F-4318-8CBA-43A946D30180}" srcOrd="1" destOrd="0" presId="urn:microsoft.com/office/officeart/2005/8/layout/vList4"/>
    <dgm:cxn modelId="{DA59B66F-6133-4483-BF02-FC227F408A79}" type="presOf" srcId="{CAEBB0E7-C40D-46CC-960F-0011FE34F690}" destId="{C3797A7A-B3FA-46F6-A3FE-AB59422C9B7B}" srcOrd="0" destOrd="0" presId="urn:microsoft.com/office/officeart/2005/8/layout/vList4"/>
    <dgm:cxn modelId="{6BE3CD8A-8AE4-4073-B4BF-3C1D4D4DC188}" srcId="{67DFB68C-150A-4A31-929E-5A10BD3E2528}" destId="{5652C1B1-F65C-445F-ADCC-510A1DBD894B}" srcOrd="2" destOrd="0" parTransId="{0E679C94-6FE3-4996-AF09-545D86D30D0D}" sibTransId="{FD60A9AC-2952-4BF4-8669-CA51078CB6B0}"/>
    <dgm:cxn modelId="{86478819-BFD8-4CFF-8434-90DBFA791D0A}" type="presOf" srcId="{CAEBB0E7-C40D-46CC-960F-0011FE34F690}" destId="{88557F28-5D42-4622-8ABA-C1996DA21B9F}" srcOrd="1" destOrd="0" presId="urn:microsoft.com/office/officeart/2005/8/layout/vList4"/>
    <dgm:cxn modelId="{D87D077B-51D3-4E64-A9F8-03486AEC5B93}" type="presOf" srcId="{5652C1B1-F65C-445F-ADCC-510A1DBD894B}" destId="{6C1C3FE6-F529-4023-9CF6-C07B7F184F59}" srcOrd="1" destOrd="0" presId="urn:microsoft.com/office/officeart/2005/8/layout/vList4"/>
    <dgm:cxn modelId="{EB45E995-4FA6-4682-9AA2-1288C473172D}" type="presParOf" srcId="{6406D54E-071D-44E1-8790-2B958B4631B9}" destId="{29043E25-2265-4624-9BF1-8FBE4CBFA4B3}" srcOrd="0" destOrd="0" presId="urn:microsoft.com/office/officeart/2005/8/layout/vList4"/>
    <dgm:cxn modelId="{2838EB5C-1E2B-4D87-9242-FAC670E8143D}" type="presParOf" srcId="{29043E25-2265-4624-9BF1-8FBE4CBFA4B3}" destId="{B81A9941-6829-4F1A-989C-A947E677A6C3}" srcOrd="0" destOrd="0" presId="urn:microsoft.com/office/officeart/2005/8/layout/vList4"/>
    <dgm:cxn modelId="{3CA4D4F2-A107-45BA-85E1-85C9818C86CD}" type="presParOf" srcId="{29043E25-2265-4624-9BF1-8FBE4CBFA4B3}" destId="{60E0384C-0B02-4753-AF4A-80DF93CB95EB}" srcOrd="1" destOrd="0" presId="urn:microsoft.com/office/officeart/2005/8/layout/vList4"/>
    <dgm:cxn modelId="{CCC9968F-041D-408D-86AB-8A3AE9711CE7}" type="presParOf" srcId="{29043E25-2265-4624-9BF1-8FBE4CBFA4B3}" destId="{3428BABE-CB9F-4318-8CBA-43A946D30180}" srcOrd="2" destOrd="0" presId="urn:microsoft.com/office/officeart/2005/8/layout/vList4"/>
    <dgm:cxn modelId="{83D67EF3-7A8F-4F26-8587-A4F61FDDA068}" type="presParOf" srcId="{6406D54E-071D-44E1-8790-2B958B4631B9}" destId="{333188C1-9F21-4DA0-83E0-5B9DC657CB23}" srcOrd="1" destOrd="0" presId="urn:microsoft.com/office/officeart/2005/8/layout/vList4"/>
    <dgm:cxn modelId="{D0B2C2B9-DE9B-4118-8D84-FAED891AD51D}" type="presParOf" srcId="{6406D54E-071D-44E1-8790-2B958B4631B9}" destId="{8C3D20B6-E3F5-4A17-A53B-F6F99F4185CF}" srcOrd="2" destOrd="0" presId="urn:microsoft.com/office/officeart/2005/8/layout/vList4"/>
    <dgm:cxn modelId="{5EAC4398-2D56-4CDD-9032-5D61FE23DC3C}" type="presParOf" srcId="{8C3D20B6-E3F5-4A17-A53B-F6F99F4185CF}" destId="{C3797A7A-B3FA-46F6-A3FE-AB59422C9B7B}" srcOrd="0" destOrd="0" presId="urn:microsoft.com/office/officeart/2005/8/layout/vList4"/>
    <dgm:cxn modelId="{89C5C73F-607F-46A1-9303-DCEB61F94844}" type="presParOf" srcId="{8C3D20B6-E3F5-4A17-A53B-F6F99F4185CF}" destId="{41263FD3-0030-4DEE-84E6-199D60B4A413}" srcOrd="1" destOrd="0" presId="urn:microsoft.com/office/officeart/2005/8/layout/vList4"/>
    <dgm:cxn modelId="{6196C9FC-F876-47CC-B00F-62DF1A95BD5D}" type="presParOf" srcId="{8C3D20B6-E3F5-4A17-A53B-F6F99F4185CF}" destId="{88557F28-5D42-4622-8ABA-C1996DA21B9F}" srcOrd="2" destOrd="0" presId="urn:microsoft.com/office/officeart/2005/8/layout/vList4"/>
    <dgm:cxn modelId="{C907F497-3D06-48CA-BC70-2785CE1FEEBE}" type="presParOf" srcId="{6406D54E-071D-44E1-8790-2B958B4631B9}" destId="{7E498D36-66EE-409F-BD70-F124C231EF06}" srcOrd="3" destOrd="0" presId="urn:microsoft.com/office/officeart/2005/8/layout/vList4"/>
    <dgm:cxn modelId="{833E07E7-35C5-45E8-A88F-27A80D9B0C53}" type="presParOf" srcId="{6406D54E-071D-44E1-8790-2B958B4631B9}" destId="{D8C2833F-E63B-4B60-B4B6-A7DDFD90C1AD}" srcOrd="4" destOrd="0" presId="urn:microsoft.com/office/officeart/2005/8/layout/vList4"/>
    <dgm:cxn modelId="{58278489-E4B0-4E62-BF7B-51B1C0D8B7F7}" type="presParOf" srcId="{D8C2833F-E63B-4B60-B4B6-A7DDFD90C1AD}" destId="{92F4227B-C57A-4E8A-BA25-8B9E98AACED2}" srcOrd="0" destOrd="0" presId="urn:microsoft.com/office/officeart/2005/8/layout/vList4"/>
    <dgm:cxn modelId="{81CA5C25-6107-4D54-A56F-91174CB56608}" type="presParOf" srcId="{D8C2833F-E63B-4B60-B4B6-A7DDFD90C1AD}" destId="{66A88806-BF83-41F9-A5D6-F41ECAC73655}" srcOrd="1" destOrd="0" presId="urn:microsoft.com/office/officeart/2005/8/layout/vList4"/>
    <dgm:cxn modelId="{FC11FF0A-1D43-4B13-9CA2-12AD9A6E8063}" type="presParOf" srcId="{D8C2833F-E63B-4B60-B4B6-A7DDFD90C1AD}" destId="{6C1C3FE6-F529-4023-9CF6-C07B7F184F5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EA924-327E-47CE-8824-9DDCA45B8BBB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ECDE830-4CFB-4FAB-85E8-BB9ECD719401}">
      <dgm:prSet phldrT="[Text]"/>
      <dgm:spPr>
        <a:solidFill>
          <a:srgbClr val="009FEE"/>
        </a:solidFill>
        <a:ln>
          <a:solidFill>
            <a:schemeClr val="bg1"/>
          </a:solidFill>
        </a:ln>
      </dgm:spPr>
      <dgm:t>
        <a:bodyPr/>
        <a:lstStyle/>
        <a:p>
          <a:r>
            <a:rPr lang="sk-SK" dirty="0"/>
            <a:t>Zlepšenie</a:t>
          </a:r>
        </a:p>
      </dgm:t>
    </dgm:pt>
    <dgm:pt modelId="{64CFBB58-21EC-45DB-96EE-8171E72AAA80}" type="parTrans" cxnId="{064FAC1D-B8C5-4642-A7C0-D9DC62863A3C}">
      <dgm:prSet/>
      <dgm:spPr/>
      <dgm:t>
        <a:bodyPr/>
        <a:lstStyle/>
        <a:p>
          <a:endParaRPr lang="sk-SK"/>
        </a:p>
      </dgm:t>
    </dgm:pt>
    <dgm:pt modelId="{B78EEBED-AC0D-4345-BC38-E72BF5540524}" type="sibTrans" cxnId="{064FAC1D-B8C5-4642-A7C0-D9DC62863A3C}">
      <dgm:prSet/>
      <dgm:spPr/>
      <dgm:t>
        <a:bodyPr/>
        <a:lstStyle/>
        <a:p>
          <a:endParaRPr lang="sk-SK"/>
        </a:p>
      </dgm:t>
    </dgm:pt>
    <dgm:pt modelId="{E7D87FA7-D5D5-4545-A473-34BBA1F0AD8D}">
      <dgm:prSet phldrT="[Text]" custT="1"/>
      <dgm:spPr/>
      <dgm:t>
        <a:bodyPr/>
        <a:lstStyle/>
        <a:p>
          <a:r>
            <a:rPr lang="sk-SK" sz="1600" b="1" dirty="0"/>
            <a:t>Počet miest, ktoré majú zverejnený etický kódex volených predstaviteľov stúpol od roku 2014 z 22 na 48</a:t>
          </a:r>
          <a:endParaRPr lang="sk-SK" sz="1600" dirty="0"/>
        </a:p>
      </dgm:t>
    </dgm:pt>
    <dgm:pt modelId="{B2E33543-F9DE-425A-B0C3-4BC1D2795E3D}" type="parTrans" cxnId="{6B73FB6C-DFB3-4292-9010-40F2B62E1293}">
      <dgm:prSet/>
      <dgm:spPr/>
      <dgm:t>
        <a:bodyPr/>
        <a:lstStyle/>
        <a:p>
          <a:endParaRPr lang="sk-SK"/>
        </a:p>
      </dgm:t>
    </dgm:pt>
    <dgm:pt modelId="{68D6DEA3-D6F1-43D4-84D7-5869F478A6B1}" type="sibTrans" cxnId="{6B73FB6C-DFB3-4292-9010-40F2B62E1293}">
      <dgm:prSet/>
      <dgm:spPr/>
      <dgm:t>
        <a:bodyPr/>
        <a:lstStyle/>
        <a:p>
          <a:endParaRPr lang="sk-SK"/>
        </a:p>
      </dgm:t>
    </dgm:pt>
    <dgm:pt modelId="{3D875EC1-EF94-4566-9029-C97097E863BC}">
      <dgm:prSet phldrT="[Text]" custT="1"/>
      <dgm:spPr/>
      <dgm:t>
        <a:bodyPr/>
        <a:lstStyle/>
        <a:p>
          <a:r>
            <a:rPr lang="sk-SK" sz="1600" b="1" dirty="0"/>
            <a:t>Majetkové priznania primátora zverejňuje na webe 11 miest oproti 5 v roku 2014</a:t>
          </a:r>
          <a:endParaRPr lang="sk-SK" sz="1600" dirty="0"/>
        </a:p>
      </dgm:t>
    </dgm:pt>
    <dgm:pt modelId="{D22B2823-652A-4C9E-9562-F4B0CC3F7238}" type="parTrans" cxnId="{F2564147-CAB7-43C7-918A-111696DC4D81}">
      <dgm:prSet/>
      <dgm:spPr/>
      <dgm:t>
        <a:bodyPr/>
        <a:lstStyle/>
        <a:p>
          <a:endParaRPr lang="sk-SK"/>
        </a:p>
      </dgm:t>
    </dgm:pt>
    <dgm:pt modelId="{53E01FAC-E8FC-4B73-BEBF-759387A19F89}" type="sibTrans" cxnId="{F2564147-CAB7-43C7-918A-111696DC4D81}">
      <dgm:prSet/>
      <dgm:spPr/>
      <dgm:t>
        <a:bodyPr/>
        <a:lstStyle/>
        <a:p>
          <a:endParaRPr lang="sk-SK"/>
        </a:p>
      </dgm:t>
    </dgm:pt>
    <dgm:pt modelId="{04B6C69C-C5E1-4FDE-B7C9-2C41F7860F63}">
      <dgm:prSet phldrT="[Text]" custT="1"/>
      <dgm:spPr/>
      <dgm:t>
        <a:bodyPr/>
        <a:lstStyle/>
        <a:p>
          <a:r>
            <a:rPr lang="sk-SK" sz="1600" b="1" dirty="0"/>
            <a:t>Počet miest, ktoré zverejňujú video/zvukové záznamy zo zastupiteľstva narástol od roku 2014 zo 41 na 65 (v 2010 len 13)</a:t>
          </a:r>
          <a:endParaRPr lang="sk-SK" sz="1600" dirty="0"/>
        </a:p>
      </dgm:t>
    </dgm:pt>
    <dgm:pt modelId="{6107208F-E475-421A-B1D9-7E49E958687F}" type="parTrans" cxnId="{A88E6C40-419D-4C48-959A-78EB6BC4E323}">
      <dgm:prSet/>
      <dgm:spPr/>
      <dgm:t>
        <a:bodyPr/>
        <a:lstStyle/>
        <a:p>
          <a:endParaRPr lang="sk-SK"/>
        </a:p>
      </dgm:t>
    </dgm:pt>
    <dgm:pt modelId="{67E28E4C-C5CE-4479-AD6C-1FED754C1AB2}" type="sibTrans" cxnId="{A88E6C40-419D-4C48-959A-78EB6BC4E323}">
      <dgm:prSet/>
      <dgm:spPr/>
      <dgm:t>
        <a:bodyPr/>
        <a:lstStyle/>
        <a:p>
          <a:endParaRPr lang="sk-SK"/>
        </a:p>
      </dgm:t>
    </dgm:pt>
    <dgm:pt modelId="{CFDCB7CA-6BCE-4F7B-A2A6-D69433519B88}">
      <dgm:prSet phldrT="[Text]"/>
      <dgm:spPr>
        <a:solidFill>
          <a:srgbClr val="009FEE"/>
        </a:solidFill>
      </dgm:spPr>
      <dgm:t>
        <a:bodyPr/>
        <a:lstStyle/>
        <a:p>
          <a:r>
            <a:rPr lang="sk-SK" dirty="0"/>
            <a:t>Nové zistenia</a:t>
          </a:r>
        </a:p>
      </dgm:t>
    </dgm:pt>
    <dgm:pt modelId="{27414B21-18E4-4454-95C6-673310A0D053}" type="parTrans" cxnId="{223900E9-6A83-49E4-AEC4-27906A0E1D62}">
      <dgm:prSet/>
      <dgm:spPr/>
      <dgm:t>
        <a:bodyPr/>
        <a:lstStyle/>
        <a:p>
          <a:endParaRPr lang="sk-SK"/>
        </a:p>
      </dgm:t>
    </dgm:pt>
    <dgm:pt modelId="{458AD6EE-689A-4C65-A7AA-290AFE904893}" type="sibTrans" cxnId="{223900E9-6A83-49E4-AEC4-27906A0E1D62}">
      <dgm:prSet/>
      <dgm:spPr/>
      <dgm:t>
        <a:bodyPr/>
        <a:lstStyle/>
        <a:p>
          <a:endParaRPr lang="sk-SK"/>
        </a:p>
      </dgm:t>
    </dgm:pt>
    <dgm:pt modelId="{7AC4DB19-30FF-4E3D-A904-43373FFD42E3}">
      <dgm:prSet phldrT="[Text]" custT="1"/>
      <dgm:spPr/>
      <dgm:t>
        <a:bodyPr/>
        <a:lstStyle/>
        <a:p>
          <a:r>
            <a:rPr lang="sk-SK" sz="1600" b="1" dirty="0"/>
            <a:t>Až 82 zo 100 miest nezverejňuje proaktívne na stránke informácie o výške odmien poslancov </a:t>
          </a:r>
          <a:endParaRPr lang="sk-SK" sz="1600" dirty="0"/>
        </a:p>
      </dgm:t>
    </dgm:pt>
    <dgm:pt modelId="{1BD03400-68DC-4D9D-8FF1-287A73AEB9C3}" type="parTrans" cxnId="{E57EFBD1-22E9-4686-8C77-6C402F22D4E2}">
      <dgm:prSet/>
      <dgm:spPr/>
      <dgm:t>
        <a:bodyPr/>
        <a:lstStyle/>
        <a:p>
          <a:endParaRPr lang="sk-SK"/>
        </a:p>
      </dgm:t>
    </dgm:pt>
    <dgm:pt modelId="{38E199DA-88F3-4E32-A4EF-9C05CB3C3635}" type="sibTrans" cxnId="{E57EFBD1-22E9-4686-8C77-6C402F22D4E2}">
      <dgm:prSet/>
      <dgm:spPr/>
      <dgm:t>
        <a:bodyPr/>
        <a:lstStyle/>
        <a:p>
          <a:endParaRPr lang="sk-SK"/>
        </a:p>
      </dgm:t>
    </dgm:pt>
    <dgm:pt modelId="{6061F3A7-F0D2-4B9D-80A5-1D6F3545DC0F}">
      <dgm:prSet custT="1"/>
      <dgm:spPr/>
      <dgm:t>
        <a:bodyPr/>
        <a:lstStyle/>
        <a:p>
          <a:r>
            <a:rPr lang="sk-SK" sz="1600" b="1" dirty="0"/>
            <a:t>až 89% miest neriešilo od prijatia zákona o ochrane whistleblowerov v roku 2014 ani jediné oznámenie o nekalých praktikách </a:t>
          </a:r>
        </a:p>
      </dgm:t>
    </dgm:pt>
    <dgm:pt modelId="{4FDA75FC-C942-429B-8BCA-4651F15DEDEB}" type="parTrans" cxnId="{049E2F94-3B7E-43E9-93E9-647D14F3329B}">
      <dgm:prSet/>
      <dgm:spPr/>
      <dgm:t>
        <a:bodyPr/>
        <a:lstStyle/>
        <a:p>
          <a:endParaRPr lang="sk-SK"/>
        </a:p>
      </dgm:t>
    </dgm:pt>
    <dgm:pt modelId="{122D561F-0497-4A96-BBE6-A2D219AE1C38}" type="sibTrans" cxnId="{049E2F94-3B7E-43E9-93E9-647D14F3329B}">
      <dgm:prSet/>
      <dgm:spPr/>
      <dgm:t>
        <a:bodyPr/>
        <a:lstStyle/>
        <a:p>
          <a:endParaRPr lang="sk-SK"/>
        </a:p>
      </dgm:t>
    </dgm:pt>
    <dgm:pt modelId="{B10473F7-F191-4239-91DD-5C0E33DE96DF}">
      <dgm:prSet/>
      <dgm:spPr>
        <a:solidFill>
          <a:srgbClr val="009FEE"/>
        </a:solidFill>
      </dgm:spPr>
      <dgm:t>
        <a:bodyPr/>
        <a:lstStyle/>
        <a:p>
          <a:r>
            <a:rPr lang="sk-SK" dirty="0"/>
            <a:t>Stagnácia alebo zhoršenie</a:t>
          </a:r>
        </a:p>
      </dgm:t>
    </dgm:pt>
    <dgm:pt modelId="{787B4D94-AC52-4DB8-AF04-8E350C145169}" type="parTrans" cxnId="{03D77910-DAFE-450A-A2D0-8B7206A74F96}">
      <dgm:prSet/>
      <dgm:spPr/>
      <dgm:t>
        <a:bodyPr/>
        <a:lstStyle/>
        <a:p>
          <a:endParaRPr lang="sk-SK"/>
        </a:p>
      </dgm:t>
    </dgm:pt>
    <dgm:pt modelId="{2A0901D9-1696-4D1D-A916-A920FF2A5FFD}" type="sibTrans" cxnId="{03D77910-DAFE-450A-A2D0-8B7206A74F96}">
      <dgm:prSet/>
      <dgm:spPr/>
      <dgm:t>
        <a:bodyPr/>
        <a:lstStyle/>
        <a:p>
          <a:endParaRPr lang="sk-SK"/>
        </a:p>
      </dgm:t>
    </dgm:pt>
    <dgm:pt modelId="{F764C50E-0B31-4A71-AF45-DA6F5D408E89}">
      <dgm:prSet phldrT="[Text]" custT="1"/>
      <dgm:spPr/>
      <dgm:t>
        <a:bodyPr/>
        <a:lstStyle/>
        <a:p>
          <a:r>
            <a:rPr lang="sk-SK" sz="1600" b="1" dirty="0"/>
            <a:t>Iba 29 samospráv prijíma automaticky všetkých zamestnancov cez výberové konania (oproti 32 v roku 2014).</a:t>
          </a:r>
          <a:endParaRPr lang="sk-SK" sz="1600" dirty="0"/>
        </a:p>
      </dgm:t>
    </dgm:pt>
    <dgm:pt modelId="{9755FB0A-0E26-404A-9E74-5A5A64986E78}" type="parTrans" cxnId="{9E662CA3-2311-4003-905B-6EC33E490589}">
      <dgm:prSet/>
      <dgm:spPr/>
      <dgm:t>
        <a:bodyPr/>
        <a:lstStyle/>
        <a:p>
          <a:endParaRPr lang="sk-SK"/>
        </a:p>
      </dgm:t>
    </dgm:pt>
    <dgm:pt modelId="{9F826BEF-BA6F-4589-9022-2364E9075217}" type="sibTrans" cxnId="{9E662CA3-2311-4003-905B-6EC33E490589}">
      <dgm:prSet/>
      <dgm:spPr/>
      <dgm:t>
        <a:bodyPr/>
        <a:lstStyle/>
        <a:p>
          <a:endParaRPr lang="sk-SK"/>
        </a:p>
      </dgm:t>
    </dgm:pt>
    <dgm:pt modelId="{39933710-3B94-4D01-B00D-6B428B04C1D8}">
      <dgm:prSet custT="1"/>
      <dgm:spPr/>
      <dgm:t>
        <a:bodyPr/>
        <a:lstStyle/>
        <a:p>
          <a:r>
            <a:rPr lang="sk-SK" sz="1600" b="1" dirty="0"/>
            <a:t>Iba 12 zo 100 miest zverejňuje aspoň čiastočne pracovný program primátora (oproti 10 v 2016)</a:t>
          </a:r>
          <a:endParaRPr lang="sk-SK" sz="1600" dirty="0"/>
        </a:p>
      </dgm:t>
    </dgm:pt>
    <dgm:pt modelId="{50F913FE-4919-460D-8CEC-704BE96E66C0}" type="parTrans" cxnId="{B260378C-0CC0-4C56-80DC-2DE5D695D25B}">
      <dgm:prSet/>
      <dgm:spPr/>
      <dgm:t>
        <a:bodyPr/>
        <a:lstStyle/>
        <a:p>
          <a:endParaRPr lang="sk-SK"/>
        </a:p>
      </dgm:t>
    </dgm:pt>
    <dgm:pt modelId="{6DD87B17-B5CB-4451-A4A8-458AC1FB5BFE}" type="sibTrans" cxnId="{B260378C-0CC0-4C56-80DC-2DE5D695D25B}">
      <dgm:prSet/>
      <dgm:spPr/>
      <dgm:t>
        <a:bodyPr/>
        <a:lstStyle/>
        <a:p>
          <a:endParaRPr lang="sk-SK"/>
        </a:p>
      </dgm:t>
    </dgm:pt>
    <dgm:pt modelId="{C86B7B99-81E0-4FAB-B4FF-B3459BE479FE}">
      <dgm:prSet custT="1"/>
      <dgm:spPr/>
      <dgm:t>
        <a:bodyPr/>
        <a:lstStyle/>
        <a:p>
          <a:r>
            <a:rPr lang="sk-SK" sz="1600" b="1" dirty="0"/>
            <a:t>Kvalita zverejňovania zmlúv sa zvýšila iba mierne zo 61% na 65%</a:t>
          </a:r>
          <a:endParaRPr lang="sk-SK" sz="1600" dirty="0"/>
        </a:p>
      </dgm:t>
    </dgm:pt>
    <dgm:pt modelId="{938D7B3B-E9F7-4331-A883-D3C22465DFAF}" type="parTrans" cxnId="{92BE23A0-955C-4B18-9BD4-F9ABC542499C}">
      <dgm:prSet/>
      <dgm:spPr/>
      <dgm:t>
        <a:bodyPr/>
        <a:lstStyle/>
        <a:p>
          <a:endParaRPr lang="sk-SK"/>
        </a:p>
      </dgm:t>
    </dgm:pt>
    <dgm:pt modelId="{AEDD3C0C-E2E4-4B14-8766-733A04B4861B}" type="sibTrans" cxnId="{92BE23A0-955C-4B18-9BD4-F9ABC542499C}">
      <dgm:prSet/>
      <dgm:spPr/>
      <dgm:t>
        <a:bodyPr/>
        <a:lstStyle/>
        <a:p>
          <a:endParaRPr lang="sk-SK"/>
        </a:p>
      </dgm:t>
    </dgm:pt>
    <dgm:pt modelId="{B6D50750-6872-463A-BF25-FE0EEEF36CE2}">
      <dgm:prSet phldrT="[Text]" custT="1"/>
      <dgm:spPr/>
      <dgm:t>
        <a:bodyPr/>
        <a:lstStyle/>
        <a:p>
          <a:r>
            <a:rPr lang="sk-SK" sz="1600" b="1" dirty="0"/>
            <a:t>Na časté otázky občanov na stránke aspoň čiastočne odpovedá 18 samospráv</a:t>
          </a:r>
        </a:p>
      </dgm:t>
    </dgm:pt>
    <dgm:pt modelId="{A8192754-8E1B-4C14-857C-0596FCA46587}" type="parTrans" cxnId="{E244DAF8-6F74-4DAE-A491-29812B059159}">
      <dgm:prSet/>
      <dgm:spPr/>
      <dgm:t>
        <a:bodyPr/>
        <a:lstStyle/>
        <a:p>
          <a:endParaRPr lang="sk-SK"/>
        </a:p>
      </dgm:t>
    </dgm:pt>
    <dgm:pt modelId="{18A1D4B9-339E-4236-9D1A-DFFA0286103B}" type="sibTrans" cxnId="{E244DAF8-6F74-4DAE-A491-29812B059159}">
      <dgm:prSet/>
      <dgm:spPr/>
      <dgm:t>
        <a:bodyPr/>
        <a:lstStyle/>
        <a:p>
          <a:endParaRPr lang="sk-SK"/>
        </a:p>
      </dgm:t>
    </dgm:pt>
    <dgm:pt modelId="{C19EB01A-F1F0-4C41-B829-B064E41F85B6}" type="pres">
      <dgm:prSet presAssocID="{D25EA924-327E-47CE-8824-9DDCA45B8B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5FFC99C3-CBD1-4D15-806C-19A3667C6475}" type="pres">
      <dgm:prSet presAssocID="{CECDE830-4CFB-4FAB-85E8-BB9ECD719401}" presName="vertFlow" presStyleCnt="0"/>
      <dgm:spPr/>
    </dgm:pt>
    <dgm:pt modelId="{6DA754F0-68A2-41DC-B744-E3187EF020BF}" type="pres">
      <dgm:prSet presAssocID="{CECDE830-4CFB-4FAB-85E8-BB9ECD719401}" presName="header" presStyleLbl="node1" presStyleIdx="0" presStyleCnt="3"/>
      <dgm:spPr/>
      <dgm:t>
        <a:bodyPr/>
        <a:lstStyle/>
        <a:p>
          <a:endParaRPr lang="sk-SK"/>
        </a:p>
      </dgm:t>
    </dgm:pt>
    <dgm:pt modelId="{C322B2F2-3699-4ADE-B5B3-D0D229CCA7D5}" type="pres">
      <dgm:prSet presAssocID="{6107208F-E475-421A-B1D9-7E49E958687F}" presName="parTrans" presStyleLbl="sibTrans2D1" presStyleIdx="0" presStyleCnt="9"/>
      <dgm:spPr/>
      <dgm:t>
        <a:bodyPr/>
        <a:lstStyle/>
        <a:p>
          <a:endParaRPr lang="sk-SK"/>
        </a:p>
      </dgm:t>
    </dgm:pt>
    <dgm:pt modelId="{F8AB9A9C-F190-4AFC-8EA6-FF511F0E74A2}" type="pres">
      <dgm:prSet presAssocID="{04B6C69C-C5E1-4FDE-B7C9-2C41F7860F63}" presName="child" presStyleLbl="alignAccFollowNode1" presStyleIdx="0" presStyleCnt="9" custScaleY="17232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708B96B-6DDC-4A12-A581-094A1B5DB49E}" type="pres">
      <dgm:prSet presAssocID="{67E28E4C-C5CE-4479-AD6C-1FED754C1AB2}" presName="sibTrans" presStyleLbl="sibTrans2D1" presStyleIdx="1" presStyleCnt="9"/>
      <dgm:spPr/>
      <dgm:t>
        <a:bodyPr/>
        <a:lstStyle/>
        <a:p>
          <a:endParaRPr lang="sk-SK"/>
        </a:p>
      </dgm:t>
    </dgm:pt>
    <dgm:pt modelId="{9842C20D-DD33-49C0-9A01-1BFBEC769152}" type="pres">
      <dgm:prSet presAssocID="{3D875EC1-EF94-4566-9029-C97097E863BC}" presName="child" presStyleLbl="alignAccFollowNode1" presStyleIdx="1" presStyleCnt="9" custScaleY="170838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96CD927-5A3B-4BC5-B0FD-8A3AB5BCE775}" type="pres">
      <dgm:prSet presAssocID="{53E01FAC-E8FC-4B73-BEBF-759387A19F89}" presName="sibTrans" presStyleLbl="sibTrans2D1" presStyleIdx="2" presStyleCnt="9"/>
      <dgm:spPr/>
      <dgm:t>
        <a:bodyPr/>
        <a:lstStyle/>
        <a:p>
          <a:endParaRPr lang="sk-SK"/>
        </a:p>
      </dgm:t>
    </dgm:pt>
    <dgm:pt modelId="{02CE4FD3-ACA6-4770-A302-D21BD26CE202}" type="pres">
      <dgm:prSet presAssocID="{E7D87FA7-D5D5-4545-A473-34BBA1F0AD8D}" presName="child" presStyleLbl="alignAccFollowNode1" presStyleIdx="2" presStyleCnt="9" custScaleY="164049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67CF25F-5D53-46EC-BA8E-9D791F52A15C}" type="pres">
      <dgm:prSet presAssocID="{CECDE830-4CFB-4FAB-85E8-BB9ECD719401}" presName="hSp" presStyleCnt="0"/>
      <dgm:spPr/>
    </dgm:pt>
    <dgm:pt modelId="{44E19F78-F292-4D25-92E2-5A9F28E71533}" type="pres">
      <dgm:prSet presAssocID="{B10473F7-F191-4239-91DD-5C0E33DE96DF}" presName="vertFlow" presStyleCnt="0"/>
      <dgm:spPr/>
    </dgm:pt>
    <dgm:pt modelId="{EC4054B5-F7BA-48B3-94AB-9814855998A0}" type="pres">
      <dgm:prSet presAssocID="{B10473F7-F191-4239-91DD-5C0E33DE96DF}" presName="header" presStyleLbl="node1" presStyleIdx="1" presStyleCnt="3"/>
      <dgm:spPr/>
      <dgm:t>
        <a:bodyPr/>
        <a:lstStyle/>
        <a:p>
          <a:endParaRPr lang="sk-SK"/>
        </a:p>
      </dgm:t>
    </dgm:pt>
    <dgm:pt modelId="{B6AFB968-4597-4DA5-829F-7EE50EACAC3F}" type="pres">
      <dgm:prSet presAssocID="{9755FB0A-0E26-404A-9E74-5A5A64986E78}" presName="parTrans" presStyleLbl="sibTrans2D1" presStyleIdx="3" presStyleCnt="9"/>
      <dgm:spPr/>
      <dgm:t>
        <a:bodyPr/>
        <a:lstStyle/>
        <a:p>
          <a:endParaRPr lang="sk-SK"/>
        </a:p>
      </dgm:t>
    </dgm:pt>
    <dgm:pt modelId="{D58B7C5B-1636-4230-90BE-8B34D57B9E2C}" type="pres">
      <dgm:prSet presAssocID="{F764C50E-0B31-4A71-AF45-DA6F5D408E89}" presName="child" presStyleLbl="alignAccFollowNode1" presStyleIdx="3" presStyleCnt="9" custScaleY="16132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519B072-B130-49AC-86DA-3FA1CEC3DC60}" type="pres">
      <dgm:prSet presAssocID="{9F826BEF-BA6F-4589-9022-2364E9075217}" presName="sibTrans" presStyleLbl="sibTrans2D1" presStyleIdx="4" presStyleCnt="9"/>
      <dgm:spPr/>
      <dgm:t>
        <a:bodyPr/>
        <a:lstStyle/>
        <a:p>
          <a:endParaRPr lang="sk-SK"/>
        </a:p>
      </dgm:t>
    </dgm:pt>
    <dgm:pt modelId="{D71AEE9B-0134-4FC2-9F76-1EDCEEDADC09}" type="pres">
      <dgm:prSet presAssocID="{39933710-3B94-4D01-B00D-6B428B04C1D8}" presName="child" presStyleLbl="alignAccFollowNode1" presStyleIdx="4" presStyleCnt="9" custScaleY="16132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315492F-FC20-4AFC-82F7-661B164A4625}" type="pres">
      <dgm:prSet presAssocID="{6DD87B17-B5CB-4451-A4A8-458AC1FB5BFE}" presName="sibTrans" presStyleLbl="sibTrans2D1" presStyleIdx="5" presStyleCnt="9"/>
      <dgm:spPr/>
      <dgm:t>
        <a:bodyPr/>
        <a:lstStyle/>
        <a:p>
          <a:endParaRPr lang="sk-SK"/>
        </a:p>
      </dgm:t>
    </dgm:pt>
    <dgm:pt modelId="{840F3C97-FD72-451B-BB84-24F79D2846C0}" type="pres">
      <dgm:prSet presAssocID="{C86B7B99-81E0-4FAB-B4FF-B3459BE479FE}" presName="child" presStyleLbl="alignAccFollowNode1" presStyleIdx="5" presStyleCnt="9" custScaleY="16132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4B44149-DA8F-44AF-AF65-2B890A3E6041}" type="pres">
      <dgm:prSet presAssocID="{B10473F7-F191-4239-91DD-5C0E33DE96DF}" presName="hSp" presStyleCnt="0"/>
      <dgm:spPr/>
    </dgm:pt>
    <dgm:pt modelId="{FAC8E645-4908-4072-945F-4538A18C5361}" type="pres">
      <dgm:prSet presAssocID="{CFDCB7CA-6BCE-4F7B-A2A6-D69433519B88}" presName="vertFlow" presStyleCnt="0"/>
      <dgm:spPr/>
    </dgm:pt>
    <dgm:pt modelId="{71149F05-1D8F-4695-B3A9-988260032815}" type="pres">
      <dgm:prSet presAssocID="{CFDCB7CA-6BCE-4F7B-A2A6-D69433519B88}" presName="header" presStyleLbl="node1" presStyleIdx="2" presStyleCnt="3"/>
      <dgm:spPr/>
      <dgm:t>
        <a:bodyPr/>
        <a:lstStyle/>
        <a:p>
          <a:endParaRPr lang="sk-SK"/>
        </a:p>
      </dgm:t>
    </dgm:pt>
    <dgm:pt modelId="{572CACB2-9864-4CAD-86B4-4B10277BF67A}" type="pres">
      <dgm:prSet presAssocID="{1BD03400-68DC-4D9D-8FF1-287A73AEB9C3}" presName="parTrans" presStyleLbl="sibTrans2D1" presStyleIdx="6" presStyleCnt="9"/>
      <dgm:spPr/>
      <dgm:t>
        <a:bodyPr/>
        <a:lstStyle/>
        <a:p>
          <a:endParaRPr lang="sk-SK"/>
        </a:p>
      </dgm:t>
    </dgm:pt>
    <dgm:pt modelId="{F36B5507-0E4F-4CCA-A92A-64D90C61D70F}" type="pres">
      <dgm:prSet presAssocID="{7AC4DB19-30FF-4E3D-A904-43373FFD42E3}" presName="child" presStyleLbl="alignAccFollowNode1" presStyleIdx="6" presStyleCnt="9" custScaleY="16132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ADB8398-ED01-4380-A5ED-721095B97ED2}" type="pres">
      <dgm:prSet presAssocID="{38E199DA-88F3-4E32-A4EF-9C05CB3C3635}" presName="sibTrans" presStyleLbl="sibTrans2D1" presStyleIdx="7" presStyleCnt="9"/>
      <dgm:spPr/>
      <dgm:t>
        <a:bodyPr/>
        <a:lstStyle/>
        <a:p>
          <a:endParaRPr lang="sk-SK"/>
        </a:p>
      </dgm:t>
    </dgm:pt>
    <dgm:pt modelId="{4C42560C-70D7-4B06-82CA-422EA56D47A6}" type="pres">
      <dgm:prSet presAssocID="{B6D50750-6872-463A-BF25-FE0EEEF36CE2}" presName="child" presStyleLbl="alignAccFollowNode1" presStyleIdx="7" presStyleCnt="9" custScaleY="16132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B043068-D0F3-4CF4-BB3A-3ABEF0834806}" type="pres">
      <dgm:prSet presAssocID="{18A1D4B9-339E-4236-9D1A-DFFA0286103B}" presName="sibTrans" presStyleLbl="sibTrans2D1" presStyleIdx="8" presStyleCnt="9"/>
      <dgm:spPr/>
      <dgm:t>
        <a:bodyPr/>
        <a:lstStyle/>
        <a:p>
          <a:endParaRPr lang="sk-SK"/>
        </a:p>
      </dgm:t>
    </dgm:pt>
    <dgm:pt modelId="{2F23B714-B0FD-43FB-BD9D-E3D4C5C59890}" type="pres">
      <dgm:prSet presAssocID="{6061F3A7-F0D2-4B9D-80A5-1D6F3545DC0F}" presName="child" presStyleLbl="alignAccFollowNode1" presStyleIdx="8" presStyleCnt="9" custScaleY="16132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12D81FA-8774-47D6-950A-73A303386D0F}" type="presOf" srcId="{CFDCB7CA-6BCE-4F7B-A2A6-D69433519B88}" destId="{71149F05-1D8F-4695-B3A9-988260032815}" srcOrd="0" destOrd="0" presId="urn:microsoft.com/office/officeart/2005/8/layout/lProcess1"/>
    <dgm:cxn modelId="{E244DAF8-6F74-4DAE-A491-29812B059159}" srcId="{CFDCB7CA-6BCE-4F7B-A2A6-D69433519B88}" destId="{B6D50750-6872-463A-BF25-FE0EEEF36CE2}" srcOrd="1" destOrd="0" parTransId="{A8192754-8E1B-4C14-857C-0596FCA46587}" sibTransId="{18A1D4B9-339E-4236-9D1A-DFFA0286103B}"/>
    <dgm:cxn modelId="{03D77910-DAFE-450A-A2D0-8B7206A74F96}" srcId="{D25EA924-327E-47CE-8824-9DDCA45B8BBB}" destId="{B10473F7-F191-4239-91DD-5C0E33DE96DF}" srcOrd="1" destOrd="0" parTransId="{787B4D94-AC52-4DB8-AF04-8E350C145169}" sibTransId="{2A0901D9-1696-4D1D-A916-A920FF2A5FFD}"/>
    <dgm:cxn modelId="{CD18A7F5-F912-4007-85FE-0EF7E0A459C3}" type="presOf" srcId="{CECDE830-4CFB-4FAB-85E8-BB9ECD719401}" destId="{6DA754F0-68A2-41DC-B744-E3187EF020BF}" srcOrd="0" destOrd="0" presId="urn:microsoft.com/office/officeart/2005/8/layout/lProcess1"/>
    <dgm:cxn modelId="{D869BA6E-A223-49A9-B455-FE25A35DE197}" type="presOf" srcId="{53E01FAC-E8FC-4B73-BEBF-759387A19F89}" destId="{196CD927-5A3B-4BC5-B0FD-8A3AB5BCE775}" srcOrd="0" destOrd="0" presId="urn:microsoft.com/office/officeart/2005/8/layout/lProcess1"/>
    <dgm:cxn modelId="{C3BAE93E-63E3-4294-9046-9BE42A17FC58}" type="presOf" srcId="{1BD03400-68DC-4D9D-8FF1-287A73AEB9C3}" destId="{572CACB2-9864-4CAD-86B4-4B10277BF67A}" srcOrd="0" destOrd="0" presId="urn:microsoft.com/office/officeart/2005/8/layout/lProcess1"/>
    <dgm:cxn modelId="{4196C946-3C59-44E9-BCEC-8E2429283889}" type="presOf" srcId="{B6D50750-6872-463A-BF25-FE0EEEF36CE2}" destId="{4C42560C-70D7-4B06-82CA-422EA56D47A6}" srcOrd="0" destOrd="0" presId="urn:microsoft.com/office/officeart/2005/8/layout/lProcess1"/>
    <dgm:cxn modelId="{2633A856-4D43-456F-BAA6-ABEE9EA856E7}" type="presOf" srcId="{39933710-3B94-4D01-B00D-6B428B04C1D8}" destId="{D71AEE9B-0134-4FC2-9F76-1EDCEEDADC09}" srcOrd="0" destOrd="0" presId="urn:microsoft.com/office/officeart/2005/8/layout/lProcess1"/>
    <dgm:cxn modelId="{7D2B11D7-B1F3-44A3-9387-4474510B4058}" type="presOf" srcId="{67E28E4C-C5CE-4479-AD6C-1FED754C1AB2}" destId="{4708B96B-6DDC-4A12-A581-094A1B5DB49E}" srcOrd="0" destOrd="0" presId="urn:microsoft.com/office/officeart/2005/8/layout/lProcess1"/>
    <dgm:cxn modelId="{9E662CA3-2311-4003-905B-6EC33E490589}" srcId="{B10473F7-F191-4239-91DD-5C0E33DE96DF}" destId="{F764C50E-0B31-4A71-AF45-DA6F5D408E89}" srcOrd="0" destOrd="0" parTransId="{9755FB0A-0E26-404A-9E74-5A5A64986E78}" sibTransId="{9F826BEF-BA6F-4589-9022-2364E9075217}"/>
    <dgm:cxn modelId="{0781BBCF-FA61-41B3-A477-3BAD7A331279}" type="presOf" srcId="{7AC4DB19-30FF-4E3D-A904-43373FFD42E3}" destId="{F36B5507-0E4F-4CCA-A92A-64D90C61D70F}" srcOrd="0" destOrd="0" presId="urn:microsoft.com/office/officeart/2005/8/layout/lProcess1"/>
    <dgm:cxn modelId="{C3FAEE60-FB01-4A74-9F87-164013F5788C}" type="presOf" srcId="{9755FB0A-0E26-404A-9E74-5A5A64986E78}" destId="{B6AFB968-4597-4DA5-829F-7EE50EACAC3F}" srcOrd="0" destOrd="0" presId="urn:microsoft.com/office/officeart/2005/8/layout/lProcess1"/>
    <dgm:cxn modelId="{E57EFBD1-22E9-4686-8C77-6C402F22D4E2}" srcId="{CFDCB7CA-6BCE-4F7B-A2A6-D69433519B88}" destId="{7AC4DB19-30FF-4E3D-A904-43373FFD42E3}" srcOrd="0" destOrd="0" parTransId="{1BD03400-68DC-4D9D-8FF1-287A73AEB9C3}" sibTransId="{38E199DA-88F3-4E32-A4EF-9C05CB3C3635}"/>
    <dgm:cxn modelId="{7DF66227-DE53-4811-AFAD-6F05ADF350B9}" type="presOf" srcId="{6DD87B17-B5CB-4451-A4A8-458AC1FB5BFE}" destId="{B315492F-FC20-4AFC-82F7-661B164A4625}" srcOrd="0" destOrd="0" presId="urn:microsoft.com/office/officeart/2005/8/layout/lProcess1"/>
    <dgm:cxn modelId="{223900E9-6A83-49E4-AEC4-27906A0E1D62}" srcId="{D25EA924-327E-47CE-8824-9DDCA45B8BBB}" destId="{CFDCB7CA-6BCE-4F7B-A2A6-D69433519B88}" srcOrd="2" destOrd="0" parTransId="{27414B21-18E4-4454-95C6-673310A0D053}" sibTransId="{458AD6EE-689A-4C65-A7AA-290AFE904893}"/>
    <dgm:cxn modelId="{049E2F94-3B7E-43E9-93E9-647D14F3329B}" srcId="{CFDCB7CA-6BCE-4F7B-A2A6-D69433519B88}" destId="{6061F3A7-F0D2-4B9D-80A5-1D6F3545DC0F}" srcOrd="2" destOrd="0" parTransId="{4FDA75FC-C942-429B-8BCA-4651F15DEDEB}" sibTransId="{122D561F-0497-4A96-BBE6-A2D219AE1C38}"/>
    <dgm:cxn modelId="{5055535C-F613-45D3-902D-E7EFD0CCF289}" type="presOf" srcId="{38E199DA-88F3-4E32-A4EF-9C05CB3C3635}" destId="{1ADB8398-ED01-4380-A5ED-721095B97ED2}" srcOrd="0" destOrd="0" presId="urn:microsoft.com/office/officeart/2005/8/layout/lProcess1"/>
    <dgm:cxn modelId="{A88E6C40-419D-4C48-959A-78EB6BC4E323}" srcId="{CECDE830-4CFB-4FAB-85E8-BB9ECD719401}" destId="{04B6C69C-C5E1-4FDE-B7C9-2C41F7860F63}" srcOrd="0" destOrd="0" parTransId="{6107208F-E475-421A-B1D9-7E49E958687F}" sibTransId="{67E28E4C-C5CE-4479-AD6C-1FED754C1AB2}"/>
    <dgm:cxn modelId="{F3F90409-F5E0-4B91-82FC-B46007562DE5}" type="presOf" srcId="{6061F3A7-F0D2-4B9D-80A5-1D6F3545DC0F}" destId="{2F23B714-B0FD-43FB-BD9D-E3D4C5C59890}" srcOrd="0" destOrd="0" presId="urn:microsoft.com/office/officeart/2005/8/layout/lProcess1"/>
    <dgm:cxn modelId="{86E075C7-9914-4199-90AA-FF8922E51ECB}" type="presOf" srcId="{9F826BEF-BA6F-4589-9022-2364E9075217}" destId="{D519B072-B130-49AC-86DA-3FA1CEC3DC60}" srcOrd="0" destOrd="0" presId="urn:microsoft.com/office/officeart/2005/8/layout/lProcess1"/>
    <dgm:cxn modelId="{95253748-28BC-4B25-AF06-7AE9A378B373}" type="presOf" srcId="{3D875EC1-EF94-4566-9029-C97097E863BC}" destId="{9842C20D-DD33-49C0-9A01-1BFBEC769152}" srcOrd="0" destOrd="0" presId="urn:microsoft.com/office/officeart/2005/8/layout/lProcess1"/>
    <dgm:cxn modelId="{2189F642-7091-43BA-9896-C29C8EBEE2CA}" type="presOf" srcId="{D25EA924-327E-47CE-8824-9DDCA45B8BBB}" destId="{C19EB01A-F1F0-4C41-B829-B064E41F85B6}" srcOrd="0" destOrd="0" presId="urn:microsoft.com/office/officeart/2005/8/layout/lProcess1"/>
    <dgm:cxn modelId="{F2564147-CAB7-43C7-918A-111696DC4D81}" srcId="{CECDE830-4CFB-4FAB-85E8-BB9ECD719401}" destId="{3D875EC1-EF94-4566-9029-C97097E863BC}" srcOrd="1" destOrd="0" parTransId="{D22B2823-652A-4C9E-9562-F4B0CC3F7238}" sibTransId="{53E01FAC-E8FC-4B73-BEBF-759387A19F89}"/>
    <dgm:cxn modelId="{288C7E7F-786D-46CC-88F8-1ECAD4BDD2F2}" type="presOf" srcId="{18A1D4B9-339E-4236-9D1A-DFFA0286103B}" destId="{9B043068-D0F3-4CF4-BB3A-3ABEF0834806}" srcOrd="0" destOrd="0" presId="urn:microsoft.com/office/officeart/2005/8/layout/lProcess1"/>
    <dgm:cxn modelId="{B260378C-0CC0-4C56-80DC-2DE5D695D25B}" srcId="{B10473F7-F191-4239-91DD-5C0E33DE96DF}" destId="{39933710-3B94-4D01-B00D-6B428B04C1D8}" srcOrd="1" destOrd="0" parTransId="{50F913FE-4919-460D-8CEC-704BE96E66C0}" sibTransId="{6DD87B17-B5CB-4451-A4A8-458AC1FB5BFE}"/>
    <dgm:cxn modelId="{92BE23A0-955C-4B18-9BD4-F9ABC542499C}" srcId="{B10473F7-F191-4239-91DD-5C0E33DE96DF}" destId="{C86B7B99-81E0-4FAB-B4FF-B3459BE479FE}" srcOrd="2" destOrd="0" parTransId="{938D7B3B-E9F7-4331-A883-D3C22465DFAF}" sibTransId="{AEDD3C0C-E2E4-4B14-8766-733A04B4861B}"/>
    <dgm:cxn modelId="{500F42C8-C6A9-41A6-89B6-BC6F4F0DAF4F}" type="presOf" srcId="{F764C50E-0B31-4A71-AF45-DA6F5D408E89}" destId="{D58B7C5B-1636-4230-90BE-8B34D57B9E2C}" srcOrd="0" destOrd="0" presId="urn:microsoft.com/office/officeart/2005/8/layout/lProcess1"/>
    <dgm:cxn modelId="{6B73FB6C-DFB3-4292-9010-40F2B62E1293}" srcId="{CECDE830-4CFB-4FAB-85E8-BB9ECD719401}" destId="{E7D87FA7-D5D5-4545-A473-34BBA1F0AD8D}" srcOrd="2" destOrd="0" parTransId="{B2E33543-F9DE-425A-B0C3-4BC1D2795E3D}" sibTransId="{68D6DEA3-D6F1-43D4-84D7-5869F478A6B1}"/>
    <dgm:cxn modelId="{064FAC1D-B8C5-4642-A7C0-D9DC62863A3C}" srcId="{D25EA924-327E-47CE-8824-9DDCA45B8BBB}" destId="{CECDE830-4CFB-4FAB-85E8-BB9ECD719401}" srcOrd="0" destOrd="0" parTransId="{64CFBB58-21EC-45DB-96EE-8171E72AAA80}" sibTransId="{B78EEBED-AC0D-4345-BC38-E72BF5540524}"/>
    <dgm:cxn modelId="{13BDFC7F-0500-434A-A70D-1021A2FB8A2A}" type="presOf" srcId="{6107208F-E475-421A-B1D9-7E49E958687F}" destId="{C322B2F2-3699-4ADE-B5B3-D0D229CCA7D5}" srcOrd="0" destOrd="0" presId="urn:microsoft.com/office/officeart/2005/8/layout/lProcess1"/>
    <dgm:cxn modelId="{D20A8372-CDB9-4642-99A0-6E151D999482}" type="presOf" srcId="{C86B7B99-81E0-4FAB-B4FF-B3459BE479FE}" destId="{840F3C97-FD72-451B-BB84-24F79D2846C0}" srcOrd="0" destOrd="0" presId="urn:microsoft.com/office/officeart/2005/8/layout/lProcess1"/>
    <dgm:cxn modelId="{B4059E8D-66D0-49EA-BA43-F6FEBE6084F9}" type="presOf" srcId="{B10473F7-F191-4239-91DD-5C0E33DE96DF}" destId="{EC4054B5-F7BA-48B3-94AB-9814855998A0}" srcOrd="0" destOrd="0" presId="urn:microsoft.com/office/officeart/2005/8/layout/lProcess1"/>
    <dgm:cxn modelId="{9D0DC6E6-BFE6-47A1-9C04-3020A5568C7B}" type="presOf" srcId="{E7D87FA7-D5D5-4545-A473-34BBA1F0AD8D}" destId="{02CE4FD3-ACA6-4770-A302-D21BD26CE202}" srcOrd="0" destOrd="0" presId="urn:microsoft.com/office/officeart/2005/8/layout/lProcess1"/>
    <dgm:cxn modelId="{4195F0E4-6680-46A6-B251-B6152E1A9E5D}" type="presOf" srcId="{04B6C69C-C5E1-4FDE-B7C9-2C41F7860F63}" destId="{F8AB9A9C-F190-4AFC-8EA6-FF511F0E74A2}" srcOrd="0" destOrd="0" presId="urn:microsoft.com/office/officeart/2005/8/layout/lProcess1"/>
    <dgm:cxn modelId="{7AD439C1-F6E6-4CBB-BAA0-DFE15EA590F8}" type="presParOf" srcId="{C19EB01A-F1F0-4C41-B829-B064E41F85B6}" destId="{5FFC99C3-CBD1-4D15-806C-19A3667C6475}" srcOrd="0" destOrd="0" presId="urn:microsoft.com/office/officeart/2005/8/layout/lProcess1"/>
    <dgm:cxn modelId="{272FDC50-B058-4822-AA3D-453CBA9B540A}" type="presParOf" srcId="{5FFC99C3-CBD1-4D15-806C-19A3667C6475}" destId="{6DA754F0-68A2-41DC-B744-E3187EF020BF}" srcOrd="0" destOrd="0" presId="urn:microsoft.com/office/officeart/2005/8/layout/lProcess1"/>
    <dgm:cxn modelId="{1C5A3AD7-7AA7-4930-AFAE-DF6915594ACA}" type="presParOf" srcId="{5FFC99C3-CBD1-4D15-806C-19A3667C6475}" destId="{C322B2F2-3699-4ADE-B5B3-D0D229CCA7D5}" srcOrd="1" destOrd="0" presId="urn:microsoft.com/office/officeart/2005/8/layout/lProcess1"/>
    <dgm:cxn modelId="{48302154-F12F-4828-87C8-3DE523258430}" type="presParOf" srcId="{5FFC99C3-CBD1-4D15-806C-19A3667C6475}" destId="{F8AB9A9C-F190-4AFC-8EA6-FF511F0E74A2}" srcOrd="2" destOrd="0" presId="urn:microsoft.com/office/officeart/2005/8/layout/lProcess1"/>
    <dgm:cxn modelId="{5AC210D3-D707-4A08-9546-71027659FF96}" type="presParOf" srcId="{5FFC99C3-CBD1-4D15-806C-19A3667C6475}" destId="{4708B96B-6DDC-4A12-A581-094A1B5DB49E}" srcOrd="3" destOrd="0" presId="urn:microsoft.com/office/officeart/2005/8/layout/lProcess1"/>
    <dgm:cxn modelId="{CD16FDFA-D359-4525-8670-1E80B51A00D9}" type="presParOf" srcId="{5FFC99C3-CBD1-4D15-806C-19A3667C6475}" destId="{9842C20D-DD33-49C0-9A01-1BFBEC769152}" srcOrd="4" destOrd="0" presId="urn:microsoft.com/office/officeart/2005/8/layout/lProcess1"/>
    <dgm:cxn modelId="{8479D2D8-E845-4962-AD75-0E628C87D034}" type="presParOf" srcId="{5FFC99C3-CBD1-4D15-806C-19A3667C6475}" destId="{196CD927-5A3B-4BC5-B0FD-8A3AB5BCE775}" srcOrd="5" destOrd="0" presId="urn:microsoft.com/office/officeart/2005/8/layout/lProcess1"/>
    <dgm:cxn modelId="{17BAAD1A-6632-44BD-81D6-90D7DB09EACF}" type="presParOf" srcId="{5FFC99C3-CBD1-4D15-806C-19A3667C6475}" destId="{02CE4FD3-ACA6-4770-A302-D21BD26CE202}" srcOrd="6" destOrd="0" presId="urn:microsoft.com/office/officeart/2005/8/layout/lProcess1"/>
    <dgm:cxn modelId="{AEE25054-0A5D-4C85-ACE8-403F68F96F2A}" type="presParOf" srcId="{C19EB01A-F1F0-4C41-B829-B064E41F85B6}" destId="{967CF25F-5D53-46EC-BA8E-9D791F52A15C}" srcOrd="1" destOrd="0" presId="urn:microsoft.com/office/officeart/2005/8/layout/lProcess1"/>
    <dgm:cxn modelId="{6729FB37-728D-45B2-BD5B-9604252A2CB0}" type="presParOf" srcId="{C19EB01A-F1F0-4C41-B829-B064E41F85B6}" destId="{44E19F78-F292-4D25-92E2-5A9F28E71533}" srcOrd="2" destOrd="0" presId="urn:microsoft.com/office/officeart/2005/8/layout/lProcess1"/>
    <dgm:cxn modelId="{9F8C84DC-4D9C-4F40-A20F-2A7591D79006}" type="presParOf" srcId="{44E19F78-F292-4D25-92E2-5A9F28E71533}" destId="{EC4054B5-F7BA-48B3-94AB-9814855998A0}" srcOrd="0" destOrd="0" presId="urn:microsoft.com/office/officeart/2005/8/layout/lProcess1"/>
    <dgm:cxn modelId="{F016E251-EB9C-4CCE-9292-F33227A23656}" type="presParOf" srcId="{44E19F78-F292-4D25-92E2-5A9F28E71533}" destId="{B6AFB968-4597-4DA5-829F-7EE50EACAC3F}" srcOrd="1" destOrd="0" presId="urn:microsoft.com/office/officeart/2005/8/layout/lProcess1"/>
    <dgm:cxn modelId="{71DFDBC4-4CE1-49E5-A99B-501610AAED0A}" type="presParOf" srcId="{44E19F78-F292-4D25-92E2-5A9F28E71533}" destId="{D58B7C5B-1636-4230-90BE-8B34D57B9E2C}" srcOrd="2" destOrd="0" presId="urn:microsoft.com/office/officeart/2005/8/layout/lProcess1"/>
    <dgm:cxn modelId="{F2A1D050-F53F-49CC-A471-D4A86497379F}" type="presParOf" srcId="{44E19F78-F292-4D25-92E2-5A9F28E71533}" destId="{D519B072-B130-49AC-86DA-3FA1CEC3DC60}" srcOrd="3" destOrd="0" presId="urn:microsoft.com/office/officeart/2005/8/layout/lProcess1"/>
    <dgm:cxn modelId="{48082FCD-99CD-4F8B-BAFD-FBDF74462E18}" type="presParOf" srcId="{44E19F78-F292-4D25-92E2-5A9F28E71533}" destId="{D71AEE9B-0134-4FC2-9F76-1EDCEEDADC09}" srcOrd="4" destOrd="0" presId="urn:microsoft.com/office/officeart/2005/8/layout/lProcess1"/>
    <dgm:cxn modelId="{FC87DE9E-9580-4B59-AB0E-AA3C61727817}" type="presParOf" srcId="{44E19F78-F292-4D25-92E2-5A9F28E71533}" destId="{B315492F-FC20-4AFC-82F7-661B164A4625}" srcOrd="5" destOrd="0" presId="urn:microsoft.com/office/officeart/2005/8/layout/lProcess1"/>
    <dgm:cxn modelId="{0FEED5DC-CB63-41AA-B8C7-6F676C164498}" type="presParOf" srcId="{44E19F78-F292-4D25-92E2-5A9F28E71533}" destId="{840F3C97-FD72-451B-BB84-24F79D2846C0}" srcOrd="6" destOrd="0" presId="urn:microsoft.com/office/officeart/2005/8/layout/lProcess1"/>
    <dgm:cxn modelId="{EED82D74-8F3C-4630-B7EA-BBC4E9021D8C}" type="presParOf" srcId="{C19EB01A-F1F0-4C41-B829-B064E41F85B6}" destId="{14B44149-DA8F-44AF-AF65-2B890A3E6041}" srcOrd="3" destOrd="0" presId="urn:microsoft.com/office/officeart/2005/8/layout/lProcess1"/>
    <dgm:cxn modelId="{630D83BC-DD7B-4AC0-9EF2-6AE65CF47642}" type="presParOf" srcId="{C19EB01A-F1F0-4C41-B829-B064E41F85B6}" destId="{FAC8E645-4908-4072-945F-4538A18C5361}" srcOrd="4" destOrd="0" presId="urn:microsoft.com/office/officeart/2005/8/layout/lProcess1"/>
    <dgm:cxn modelId="{57AEC181-1B07-459D-AD80-A8D0489BBECB}" type="presParOf" srcId="{FAC8E645-4908-4072-945F-4538A18C5361}" destId="{71149F05-1D8F-4695-B3A9-988260032815}" srcOrd="0" destOrd="0" presId="urn:microsoft.com/office/officeart/2005/8/layout/lProcess1"/>
    <dgm:cxn modelId="{CE981A79-8ECA-4967-AF2D-A23940F6F66A}" type="presParOf" srcId="{FAC8E645-4908-4072-945F-4538A18C5361}" destId="{572CACB2-9864-4CAD-86B4-4B10277BF67A}" srcOrd="1" destOrd="0" presId="urn:microsoft.com/office/officeart/2005/8/layout/lProcess1"/>
    <dgm:cxn modelId="{90E2C048-2D8E-4489-AE4B-2E5D1FA5CCD5}" type="presParOf" srcId="{FAC8E645-4908-4072-945F-4538A18C5361}" destId="{F36B5507-0E4F-4CCA-A92A-64D90C61D70F}" srcOrd="2" destOrd="0" presId="urn:microsoft.com/office/officeart/2005/8/layout/lProcess1"/>
    <dgm:cxn modelId="{C067C32E-87F2-4C06-9FAE-BC9221B748F6}" type="presParOf" srcId="{FAC8E645-4908-4072-945F-4538A18C5361}" destId="{1ADB8398-ED01-4380-A5ED-721095B97ED2}" srcOrd="3" destOrd="0" presId="urn:microsoft.com/office/officeart/2005/8/layout/lProcess1"/>
    <dgm:cxn modelId="{961396A9-683C-4325-8069-0D9566EE1BCC}" type="presParOf" srcId="{FAC8E645-4908-4072-945F-4538A18C5361}" destId="{4C42560C-70D7-4B06-82CA-422EA56D47A6}" srcOrd="4" destOrd="0" presId="urn:microsoft.com/office/officeart/2005/8/layout/lProcess1"/>
    <dgm:cxn modelId="{49D46A4A-699C-48BA-B03C-8B5B5D4DB261}" type="presParOf" srcId="{FAC8E645-4908-4072-945F-4538A18C5361}" destId="{9B043068-D0F3-4CF4-BB3A-3ABEF0834806}" srcOrd="5" destOrd="0" presId="urn:microsoft.com/office/officeart/2005/8/layout/lProcess1"/>
    <dgm:cxn modelId="{2AB1CCD8-70CE-4338-8C05-CF0FE7220B1D}" type="presParOf" srcId="{FAC8E645-4908-4072-945F-4538A18C5361}" destId="{2F23B714-B0FD-43FB-BD9D-E3D4C5C59890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357769-CC29-463D-85D8-2C2BAA79B015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3E2EDF2-2086-4BFE-BD1E-93BD241EC37C}">
      <dgm:prSet phldrT="[Text]" custT="1"/>
      <dgm:spPr/>
      <dgm:t>
        <a:bodyPr/>
        <a:lstStyle/>
        <a:p>
          <a:pPr algn="l"/>
          <a:r>
            <a:rPr lang="sk-SK" sz="2200" b="1" kern="1200" dirty="0">
              <a:solidFill>
                <a:srgbClr val="00B050"/>
              </a:solidFill>
              <a:effectLst/>
            </a:rPr>
            <a:t>+70 miest a 30 pb </a:t>
          </a:r>
        </a:p>
        <a:p>
          <a:pPr algn="l"/>
          <a:r>
            <a:rPr lang="sk-SK" sz="2200" b="1" kern="1200" dirty="0">
              <a:solidFill>
                <a:srgbClr val="002C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Košice-Nad Jazerom</a:t>
          </a:r>
        </a:p>
        <a:p>
          <a:pPr algn="l"/>
          <a:r>
            <a:rPr lang="sk-SK" sz="2200" kern="1200" dirty="0"/>
            <a:t>	(zo 97. na 27. miesto) </a:t>
          </a:r>
        </a:p>
        <a:p>
          <a:pPr algn="l"/>
          <a:r>
            <a:rPr lang="sk-SK" sz="220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k-SK" sz="2200" b="1" kern="1200" dirty="0">
              <a:solidFill>
                <a:srgbClr val="00B050"/>
              </a:solidFill>
              <a:effectLst/>
            </a:rPr>
            <a:t>+63 miest a 26 pb </a:t>
          </a:r>
        </a:p>
        <a:p>
          <a:pPr algn="l"/>
          <a:r>
            <a:rPr lang="sk-SK" sz="2200" b="1" kern="1200" dirty="0"/>
            <a:t>Bratislava-Vrakuňa</a:t>
          </a:r>
        </a:p>
        <a:p>
          <a:pPr algn="l"/>
          <a:r>
            <a:rPr lang="sk-SK" sz="2200" kern="1200" dirty="0"/>
            <a:t>  	(zo 76. na 13. miesto)</a:t>
          </a:r>
        </a:p>
      </dgm:t>
    </dgm:pt>
    <dgm:pt modelId="{7F981C6C-52A4-4088-8C4E-C8611A946B57}" type="parTrans" cxnId="{8B33BA6B-EBD5-407C-B2DD-C473094D7EB9}">
      <dgm:prSet/>
      <dgm:spPr/>
      <dgm:t>
        <a:bodyPr/>
        <a:lstStyle/>
        <a:p>
          <a:endParaRPr lang="sk-SK"/>
        </a:p>
      </dgm:t>
    </dgm:pt>
    <dgm:pt modelId="{F133A6FE-6261-4CC5-BF73-F22C73D8D329}" type="sibTrans" cxnId="{8B33BA6B-EBD5-407C-B2DD-C473094D7EB9}">
      <dgm:prSet/>
      <dgm:spPr/>
      <dgm:t>
        <a:bodyPr/>
        <a:lstStyle/>
        <a:p>
          <a:endParaRPr lang="sk-SK"/>
        </a:p>
      </dgm:t>
    </dgm:pt>
    <dgm:pt modelId="{66094658-4478-4BDA-A92F-169C035769DE}">
      <dgm:prSet phldrT="[Text]" custT="1"/>
      <dgm:spPr/>
      <dgm:t>
        <a:bodyPr/>
        <a:lstStyle/>
        <a:p>
          <a:pPr algn="r"/>
          <a:r>
            <a:rPr lang="sk-SK" sz="2200" b="1" dirty="0">
              <a:solidFill>
                <a:srgbClr val="FF0000"/>
              </a:solidFill>
              <a:effectLst/>
            </a:rPr>
            <a:t>-50 miest a 11 pb </a:t>
          </a:r>
        </a:p>
        <a:p>
          <a:pPr algn="r"/>
          <a:r>
            <a:rPr lang="sk-SK" sz="2200" b="1" dirty="0"/>
            <a:t>Banská Štiavnica</a:t>
          </a:r>
        </a:p>
        <a:p>
          <a:pPr algn="r"/>
          <a:r>
            <a:rPr lang="sk-SK" sz="2200" dirty="0"/>
            <a:t>	(zo 14. na 64. miesto)</a:t>
          </a:r>
        </a:p>
        <a:p>
          <a:pPr algn="r"/>
          <a:r>
            <a:rPr lang="sk-SK" sz="2200" b="1" dirty="0">
              <a:solidFill>
                <a:srgbClr val="FF0000"/>
              </a:solidFill>
              <a:effectLst/>
            </a:rPr>
            <a:t>-38 miest a 4 pb </a:t>
          </a:r>
        </a:p>
        <a:p>
          <a:pPr algn="r"/>
          <a:r>
            <a:rPr lang="sk-SK" sz="2200" b="1" dirty="0"/>
            <a:t>Senec</a:t>
          </a:r>
        </a:p>
        <a:p>
          <a:pPr algn="r"/>
          <a:r>
            <a:rPr lang="sk-SK" sz="2200" dirty="0"/>
            <a:t>	(zo 43. na 81. miesto)</a:t>
          </a:r>
        </a:p>
      </dgm:t>
    </dgm:pt>
    <dgm:pt modelId="{6C84F8B1-1C53-40F2-8883-2AC98769467E}" type="parTrans" cxnId="{98C3F1DC-CBE8-454C-911D-B12DB569C7CB}">
      <dgm:prSet/>
      <dgm:spPr/>
      <dgm:t>
        <a:bodyPr/>
        <a:lstStyle/>
        <a:p>
          <a:endParaRPr lang="sk-SK"/>
        </a:p>
      </dgm:t>
    </dgm:pt>
    <dgm:pt modelId="{7E4A625D-7955-4120-8AFB-0BADF3B60E30}" type="sibTrans" cxnId="{98C3F1DC-CBE8-454C-911D-B12DB569C7CB}">
      <dgm:prSet/>
      <dgm:spPr/>
      <dgm:t>
        <a:bodyPr/>
        <a:lstStyle/>
        <a:p>
          <a:endParaRPr lang="sk-SK"/>
        </a:p>
      </dgm:t>
    </dgm:pt>
    <dgm:pt modelId="{CA085E92-DCBC-4607-ABA6-2A1ADC6BA655}" type="pres">
      <dgm:prSet presAssocID="{C3357769-CC29-463D-85D8-2C2BAA79B01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9E9B3AB-FB3C-40EA-B4A2-3CFA47EC89DC}" type="pres">
      <dgm:prSet presAssocID="{73E2EDF2-2086-4BFE-BD1E-93BD241EC37C}" presName="upArrow" presStyleLbl="node1" presStyleIdx="0" presStyleCnt="2" custAng="0" custLinFactNeighborX="65436" custLinFactNeighborY="6220"/>
      <dgm:spPr>
        <a:solidFill>
          <a:srgbClr val="00B050"/>
        </a:solidFill>
      </dgm:spPr>
    </dgm:pt>
    <dgm:pt modelId="{CC742F79-1D62-4EE0-A1FD-E12EE7F92421}" type="pres">
      <dgm:prSet presAssocID="{73E2EDF2-2086-4BFE-BD1E-93BD241EC37C}" presName="upArrowText" presStyleLbl="revTx" presStyleIdx="0" presStyleCnt="2" custFlipHor="1" custScaleX="92385" custScaleY="120216" custLinFactY="34147" custLinFactNeighborX="-7691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8AA3BAF-22F2-4C73-9CE7-7C0F3C1DF986}" type="pres">
      <dgm:prSet presAssocID="{66094658-4478-4BDA-A92F-169C035769DE}" presName="downArrow" presStyleLbl="node1" presStyleIdx="1" presStyleCnt="2" custAng="0" custLinFactX="3880" custLinFactNeighborX="100000" custLinFactNeighborY="-8568"/>
      <dgm:spPr>
        <a:solidFill>
          <a:srgbClr val="FF0000"/>
        </a:solidFill>
      </dgm:spPr>
    </dgm:pt>
    <dgm:pt modelId="{BA9597DC-8ED4-431C-875E-55A7463EA3C8}" type="pres">
      <dgm:prSet presAssocID="{66094658-4478-4BDA-A92F-169C035769DE}" presName="downArrowText" presStyleLbl="revTx" presStyleIdx="1" presStyleCnt="2" custFlipHor="1" custScaleX="76073" custScaleY="128429" custLinFactNeighborX="1031" custLinFactNeighborY="-83149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B33BA6B-EBD5-407C-B2DD-C473094D7EB9}" srcId="{C3357769-CC29-463D-85D8-2C2BAA79B015}" destId="{73E2EDF2-2086-4BFE-BD1E-93BD241EC37C}" srcOrd="0" destOrd="0" parTransId="{7F981C6C-52A4-4088-8C4E-C8611A946B57}" sibTransId="{F133A6FE-6261-4CC5-BF73-F22C73D8D329}"/>
    <dgm:cxn modelId="{7931D2D0-F97E-4BA8-8119-A4F76C7AA536}" type="presOf" srcId="{66094658-4478-4BDA-A92F-169C035769DE}" destId="{BA9597DC-8ED4-431C-875E-55A7463EA3C8}" srcOrd="0" destOrd="0" presId="urn:microsoft.com/office/officeart/2005/8/layout/arrow4"/>
    <dgm:cxn modelId="{C32D081C-F508-49D9-9123-295CEECF982B}" type="presOf" srcId="{C3357769-CC29-463D-85D8-2C2BAA79B015}" destId="{CA085E92-DCBC-4607-ABA6-2A1ADC6BA655}" srcOrd="0" destOrd="0" presId="urn:microsoft.com/office/officeart/2005/8/layout/arrow4"/>
    <dgm:cxn modelId="{98C3F1DC-CBE8-454C-911D-B12DB569C7CB}" srcId="{C3357769-CC29-463D-85D8-2C2BAA79B015}" destId="{66094658-4478-4BDA-A92F-169C035769DE}" srcOrd="1" destOrd="0" parTransId="{6C84F8B1-1C53-40F2-8883-2AC98769467E}" sibTransId="{7E4A625D-7955-4120-8AFB-0BADF3B60E30}"/>
    <dgm:cxn modelId="{A2F313DB-0A09-477B-AECE-4C2863E05B91}" type="presOf" srcId="{73E2EDF2-2086-4BFE-BD1E-93BD241EC37C}" destId="{CC742F79-1D62-4EE0-A1FD-E12EE7F92421}" srcOrd="0" destOrd="0" presId="urn:microsoft.com/office/officeart/2005/8/layout/arrow4"/>
    <dgm:cxn modelId="{9D7D19EA-DDCA-4A29-9FED-D42DD422B71F}" type="presParOf" srcId="{CA085E92-DCBC-4607-ABA6-2A1ADC6BA655}" destId="{B9E9B3AB-FB3C-40EA-B4A2-3CFA47EC89DC}" srcOrd="0" destOrd="0" presId="urn:microsoft.com/office/officeart/2005/8/layout/arrow4"/>
    <dgm:cxn modelId="{D5116C4D-806A-480E-A7C6-F7ECB5A71F67}" type="presParOf" srcId="{CA085E92-DCBC-4607-ABA6-2A1ADC6BA655}" destId="{CC742F79-1D62-4EE0-A1FD-E12EE7F92421}" srcOrd="1" destOrd="0" presId="urn:microsoft.com/office/officeart/2005/8/layout/arrow4"/>
    <dgm:cxn modelId="{15CCF68B-FF53-4DC3-A552-8E932A6EFF27}" type="presParOf" srcId="{CA085E92-DCBC-4607-ABA6-2A1ADC6BA655}" destId="{C8AA3BAF-22F2-4C73-9CE7-7C0F3C1DF986}" srcOrd="2" destOrd="0" presId="urn:microsoft.com/office/officeart/2005/8/layout/arrow4"/>
    <dgm:cxn modelId="{975FEA48-4948-4D03-A573-05ABC7A859FA}" type="presParOf" srcId="{CA085E92-DCBC-4607-ABA6-2A1ADC6BA655}" destId="{BA9597DC-8ED4-431C-875E-55A7463EA3C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B6BF2B-F025-43C7-9689-AA16B9DD398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B91E841-6BCF-475B-BE6E-87497F1125DF}" type="pres">
      <dgm:prSet presAssocID="{2EB6BF2B-F025-43C7-9689-AA16B9DD398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643AA62F-D1F8-46E1-B9CE-8F18CE163680}" type="presOf" srcId="{2EB6BF2B-F025-43C7-9689-AA16B9DD398C}" destId="{CB91E841-6BCF-475B-BE6E-87497F1125D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DFB68C-150A-4A31-929E-5A10BD3E252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9016801-4340-4FEE-9DB9-6B1E269D3BD8}">
      <dgm:prSet phldrT="[Text]"/>
      <dgm:spPr>
        <a:solidFill>
          <a:srgbClr val="009FEE"/>
        </a:solidFill>
      </dgm:spPr>
      <dgm:t>
        <a:bodyPr/>
        <a:lstStyle/>
        <a:p>
          <a:r>
            <a:rPr lang="sk-SK" dirty="0"/>
            <a:t>	100. Miesto </a:t>
          </a:r>
        </a:p>
        <a:p>
          <a:r>
            <a:rPr lang="sk-SK" dirty="0"/>
            <a:t>Humenné – 31,7%</a:t>
          </a:r>
        </a:p>
      </dgm:t>
    </dgm:pt>
    <dgm:pt modelId="{6CC95579-1646-4A07-BEAD-1217DF5EB5D7}" type="parTrans" cxnId="{E38BA5E7-FC1D-4C9B-822A-B4E2EA9A59DC}">
      <dgm:prSet/>
      <dgm:spPr/>
      <dgm:t>
        <a:bodyPr/>
        <a:lstStyle/>
        <a:p>
          <a:endParaRPr lang="sk-SK"/>
        </a:p>
      </dgm:t>
    </dgm:pt>
    <dgm:pt modelId="{2867870B-B3A0-4D74-9A81-E0DB0398BF07}" type="sibTrans" cxnId="{E38BA5E7-FC1D-4C9B-822A-B4E2EA9A59DC}">
      <dgm:prSet/>
      <dgm:spPr/>
      <dgm:t>
        <a:bodyPr/>
        <a:lstStyle/>
        <a:p>
          <a:endParaRPr lang="sk-SK"/>
        </a:p>
      </dgm:t>
    </dgm:pt>
    <dgm:pt modelId="{CAEBB0E7-C40D-46CC-960F-0011FE34F690}">
      <dgm:prSet phldrT="[Text]"/>
      <dgm:spPr>
        <a:noFill/>
      </dgm:spPr>
      <dgm:t>
        <a:bodyPr/>
        <a:lstStyle/>
        <a:p>
          <a:r>
            <a:rPr lang="sk-SK" dirty="0"/>
            <a:t>	2. Miesto</a:t>
          </a:r>
        </a:p>
        <a:p>
          <a:r>
            <a:rPr lang="sk-SK" dirty="0"/>
            <a:t>Martin - 76,5%</a:t>
          </a:r>
        </a:p>
      </dgm:t>
    </dgm:pt>
    <dgm:pt modelId="{92CCF384-A93D-4712-9FA9-C8BEF09B121E}" type="parTrans" cxnId="{5B2D8D52-38BF-4EC9-ACB0-8A1E69F98043}">
      <dgm:prSet/>
      <dgm:spPr/>
      <dgm:t>
        <a:bodyPr/>
        <a:lstStyle/>
        <a:p>
          <a:endParaRPr lang="sk-SK"/>
        </a:p>
      </dgm:t>
    </dgm:pt>
    <dgm:pt modelId="{0ED66133-8BFA-4585-A865-C3287197688D}" type="sibTrans" cxnId="{5B2D8D52-38BF-4EC9-ACB0-8A1E69F98043}">
      <dgm:prSet/>
      <dgm:spPr/>
      <dgm:t>
        <a:bodyPr/>
        <a:lstStyle/>
        <a:p>
          <a:endParaRPr lang="sk-SK"/>
        </a:p>
      </dgm:t>
    </dgm:pt>
    <dgm:pt modelId="{5652C1B1-F65C-445F-ADCC-510A1DBD894B}">
      <dgm:prSet phldrT="[Text]"/>
      <dgm:spPr>
        <a:noFill/>
      </dgm:spPr>
      <dgm:t>
        <a:bodyPr/>
        <a:lstStyle/>
        <a:p>
          <a:r>
            <a:rPr lang="sk-SK" dirty="0"/>
            <a:t>	3. Miesto</a:t>
          </a:r>
        </a:p>
        <a:p>
          <a:r>
            <a:rPr lang="sk-SK" dirty="0"/>
            <a:t>Rožňava - 75,4%</a:t>
          </a:r>
        </a:p>
      </dgm:t>
    </dgm:pt>
    <dgm:pt modelId="{0E679C94-6FE3-4996-AF09-545D86D30D0D}" type="parTrans" cxnId="{6BE3CD8A-8AE4-4073-B4BF-3C1D4D4DC188}">
      <dgm:prSet/>
      <dgm:spPr/>
      <dgm:t>
        <a:bodyPr/>
        <a:lstStyle/>
        <a:p>
          <a:endParaRPr lang="sk-SK"/>
        </a:p>
      </dgm:t>
    </dgm:pt>
    <dgm:pt modelId="{FD60A9AC-2952-4BF4-8669-CA51078CB6B0}" type="sibTrans" cxnId="{6BE3CD8A-8AE4-4073-B4BF-3C1D4D4DC188}">
      <dgm:prSet/>
      <dgm:spPr/>
      <dgm:t>
        <a:bodyPr/>
        <a:lstStyle/>
        <a:p>
          <a:endParaRPr lang="sk-SK"/>
        </a:p>
      </dgm:t>
    </dgm:pt>
    <dgm:pt modelId="{6406D54E-071D-44E1-8790-2B958B4631B9}" type="pres">
      <dgm:prSet presAssocID="{67DFB68C-150A-4A31-929E-5A10BD3E252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9043E25-2265-4624-9BF1-8FBE4CBFA4B3}" type="pres">
      <dgm:prSet presAssocID="{F9016801-4340-4FEE-9DB9-6B1E269D3BD8}" presName="comp" presStyleCnt="0"/>
      <dgm:spPr/>
    </dgm:pt>
    <dgm:pt modelId="{B81A9941-6829-4F1A-989C-A947E677A6C3}" type="pres">
      <dgm:prSet presAssocID="{F9016801-4340-4FEE-9DB9-6B1E269D3BD8}" presName="box" presStyleLbl="node1" presStyleIdx="0" presStyleCnt="3"/>
      <dgm:spPr/>
      <dgm:t>
        <a:bodyPr/>
        <a:lstStyle/>
        <a:p>
          <a:endParaRPr lang="sk-SK"/>
        </a:p>
      </dgm:t>
    </dgm:pt>
    <dgm:pt modelId="{60E0384C-0B02-4753-AF4A-80DF93CB95EB}" type="pres">
      <dgm:prSet presAssocID="{F9016801-4340-4FEE-9DB9-6B1E269D3BD8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6000" r="-26000"/>
          </a:stretch>
        </a:blipFill>
      </dgm:spPr>
    </dgm:pt>
    <dgm:pt modelId="{3428BABE-CB9F-4318-8CBA-43A946D30180}" type="pres">
      <dgm:prSet presAssocID="{F9016801-4340-4FEE-9DB9-6B1E269D3BD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33188C1-9F21-4DA0-83E0-5B9DC657CB23}" type="pres">
      <dgm:prSet presAssocID="{2867870B-B3A0-4D74-9A81-E0DB0398BF07}" presName="spacer" presStyleCnt="0"/>
      <dgm:spPr/>
    </dgm:pt>
    <dgm:pt modelId="{8C3D20B6-E3F5-4A17-A53B-F6F99F4185CF}" type="pres">
      <dgm:prSet presAssocID="{CAEBB0E7-C40D-46CC-960F-0011FE34F690}" presName="comp" presStyleCnt="0"/>
      <dgm:spPr/>
    </dgm:pt>
    <dgm:pt modelId="{C3797A7A-B3FA-46F6-A3FE-AB59422C9B7B}" type="pres">
      <dgm:prSet presAssocID="{CAEBB0E7-C40D-46CC-960F-0011FE34F690}" presName="box" presStyleLbl="node1" presStyleIdx="1" presStyleCnt="3"/>
      <dgm:spPr/>
      <dgm:t>
        <a:bodyPr/>
        <a:lstStyle/>
        <a:p>
          <a:endParaRPr lang="sk-SK"/>
        </a:p>
      </dgm:t>
    </dgm:pt>
    <dgm:pt modelId="{41263FD3-0030-4DEE-84E6-199D60B4A413}" type="pres">
      <dgm:prSet presAssocID="{CAEBB0E7-C40D-46CC-960F-0011FE34F690}" presName="img" presStyleLbl="fgImgPlace1" presStyleIdx="1" presStyleCnt="3"/>
      <dgm:spPr>
        <a:noFill/>
      </dgm:spPr>
    </dgm:pt>
    <dgm:pt modelId="{88557F28-5D42-4622-8ABA-C1996DA21B9F}" type="pres">
      <dgm:prSet presAssocID="{CAEBB0E7-C40D-46CC-960F-0011FE34F69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E498D36-66EE-409F-BD70-F124C231EF06}" type="pres">
      <dgm:prSet presAssocID="{0ED66133-8BFA-4585-A865-C3287197688D}" presName="spacer" presStyleCnt="0"/>
      <dgm:spPr/>
    </dgm:pt>
    <dgm:pt modelId="{D8C2833F-E63B-4B60-B4B6-A7DDFD90C1AD}" type="pres">
      <dgm:prSet presAssocID="{5652C1B1-F65C-445F-ADCC-510A1DBD894B}" presName="comp" presStyleCnt="0"/>
      <dgm:spPr/>
    </dgm:pt>
    <dgm:pt modelId="{92F4227B-C57A-4E8A-BA25-8B9E98AACED2}" type="pres">
      <dgm:prSet presAssocID="{5652C1B1-F65C-445F-ADCC-510A1DBD894B}" presName="box" presStyleLbl="node1" presStyleIdx="2" presStyleCnt="3"/>
      <dgm:spPr/>
      <dgm:t>
        <a:bodyPr/>
        <a:lstStyle/>
        <a:p>
          <a:endParaRPr lang="sk-SK"/>
        </a:p>
      </dgm:t>
    </dgm:pt>
    <dgm:pt modelId="{66A88806-BF83-41F9-A5D6-F41ECAC73655}" type="pres">
      <dgm:prSet presAssocID="{5652C1B1-F65C-445F-ADCC-510A1DBD894B}" presName="img" presStyleLbl="fgImgPlace1" presStyleIdx="2" presStyleCnt="3"/>
      <dgm:spPr>
        <a:noFill/>
      </dgm:spPr>
    </dgm:pt>
    <dgm:pt modelId="{6C1C3FE6-F529-4023-9CF6-C07B7F184F59}" type="pres">
      <dgm:prSet presAssocID="{5652C1B1-F65C-445F-ADCC-510A1DBD894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100FFD3-A3DB-4F1E-A6B2-86165C38311B}" type="presOf" srcId="{67DFB68C-150A-4A31-929E-5A10BD3E2528}" destId="{6406D54E-071D-44E1-8790-2B958B4631B9}" srcOrd="0" destOrd="0" presId="urn:microsoft.com/office/officeart/2005/8/layout/vList4"/>
    <dgm:cxn modelId="{974BCF03-D297-4DCD-BEC4-442750F7D3B7}" type="presOf" srcId="{5652C1B1-F65C-445F-ADCC-510A1DBD894B}" destId="{92F4227B-C57A-4E8A-BA25-8B9E98AACED2}" srcOrd="0" destOrd="0" presId="urn:microsoft.com/office/officeart/2005/8/layout/vList4"/>
    <dgm:cxn modelId="{3C9FB9BB-9A80-4B12-A445-FCDE3C07427E}" type="presOf" srcId="{F9016801-4340-4FEE-9DB9-6B1E269D3BD8}" destId="{B81A9941-6829-4F1A-989C-A947E677A6C3}" srcOrd="0" destOrd="0" presId="urn:microsoft.com/office/officeart/2005/8/layout/vList4"/>
    <dgm:cxn modelId="{E38BA5E7-FC1D-4C9B-822A-B4E2EA9A59DC}" srcId="{67DFB68C-150A-4A31-929E-5A10BD3E2528}" destId="{F9016801-4340-4FEE-9DB9-6B1E269D3BD8}" srcOrd="0" destOrd="0" parTransId="{6CC95579-1646-4A07-BEAD-1217DF5EB5D7}" sibTransId="{2867870B-B3A0-4D74-9A81-E0DB0398BF07}"/>
    <dgm:cxn modelId="{5B2D8D52-38BF-4EC9-ACB0-8A1E69F98043}" srcId="{67DFB68C-150A-4A31-929E-5A10BD3E2528}" destId="{CAEBB0E7-C40D-46CC-960F-0011FE34F690}" srcOrd="1" destOrd="0" parTransId="{92CCF384-A93D-4712-9FA9-C8BEF09B121E}" sibTransId="{0ED66133-8BFA-4585-A865-C3287197688D}"/>
    <dgm:cxn modelId="{AABD6598-8218-43A7-AA5B-0983D56BB92A}" type="presOf" srcId="{F9016801-4340-4FEE-9DB9-6B1E269D3BD8}" destId="{3428BABE-CB9F-4318-8CBA-43A946D30180}" srcOrd="1" destOrd="0" presId="urn:microsoft.com/office/officeart/2005/8/layout/vList4"/>
    <dgm:cxn modelId="{DA59B66F-6133-4483-BF02-FC227F408A79}" type="presOf" srcId="{CAEBB0E7-C40D-46CC-960F-0011FE34F690}" destId="{C3797A7A-B3FA-46F6-A3FE-AB59422C9B7B}" srcOrd="0" destOrd="0" presId="urn:microsoft.com/office/officeart/2005/8/layout/vList4"/>
    <dgm:cxn modelId="{6BE3CD8A-8AE4-4073-B4BF-3C1D4D4DC188}" srcId="{67DFB68C-150A-4A31-929E-5A10BD3E2528}" destId="{5652C1B1-F65C-445F-ADCC-510A1DBD894B}" srcOrd="2" destOrd="0" parTransId="{0E679C94-6FE3-4996-AF09-545D86D30D0D}" sibTransId="{FD60A9AC-2952-4BF4-8669-CA51078CB6B0}"/>
    <dgm:cxn modelId="{86478819-BFD8-4CFF-8434-90DBFA791D0A}" type="presOf" srcId="{CAEBB0E7-C40D-46CC-960F-0011FE34F690}" destId="{88557F28-5D42-4622-8ABA-C1996DA21B9F}" srcOrd="1" destOrd="0" presId="urn:microsoft.com/office/officeart/2005/8/layout/vList4"/>
    <dgm:cxn modelId="{D87D077B-51D3-4E64-A9F8-03486AEC5B93}" type="presOf" srcId="{5652C1B1-F65C-445F-ADCC-510A1DBD894B}" destId="{6C1C3FE6-F529-4023-9CF6-C07B7F184F59}" srcOrd="1" destOrd="0" presId="urn:microsoft.com/office/officeart/2005/8/layout/vList4"/>
    <dgm:cxn modelId="{EB45E995-4FA6-4682-9AA2-1288C473172D}" type="presParOf" srcId="{6406D54E-071D-44E1-8790-2B958B4631B9}" destId="{29043E25-2265-4624-9BF1-8FBE4CBFA4B3}" srcOrd="0" destOrd="0" presId="urn:microsoft.com/office/officeart/2005/8/layout/vList4"/>
    <dgm:cxn modelId="{2838EB5C-1E2B-4D87-9242-FAC670E8143D}" type="presParOf" srcId="{29043E25-2265-4624-9BF1-8FBE4CBFA4B3}" destId="{B81A9941-6829-4F1A-989C-A947E677A6C3}" srcOrd="0" destOrd="0" presId="urn:microsoft.com/office/officeart/2005/8/layout/vList4"/>
    <dgm:cxn modelId="{3CA4D4F2-A107-45BA-85E1-85C9818C86CD}" type="presParOf" srcId="{29043E25-2265-4624-9BF1-8FBE4CBFA4B3}" destId="{60E0384C-0B02-4753-AF4A-80DF93CB95EB}" srcOrd="1" destOrd="0" presId="urn:microsoft.com/office/officeart/2005/8/layout/vList4"/>
    <dgm:cxn modelId="{CCC9968F-041D-408D-86AB-8A3AE9711CE7}" type="presParOf" srcId="{29043E25-2265-4624-9BF1-8FBE4CBFA4B3}" destId="{3428BABE-CB9F-4318-8CBA-43A946D30180}" srcOrd="2" destOrd="0" presId="urn:microsoft.com/office/officeart/2005/8/layout/vList4"/>
    <dgm:cxn modelId="{83D67EF3-7A8F-4F26-8587-A4F61FDDA068}" type="presParOf" srcId="{6406D54E-071D-44E1-8790-2B958B4631B9}" destId="{333188C1-9F21-4DA0-83E0-5B9DC657CB23}" srcOrd="1" destOrd="0" presId="urn:microsoft.com/office/officeart/2005/8/layout/vList4"/>
    <dgm:cxn modelId="{D0B2C2B9-DE9B-4118-8D84-FAED891AD51D}" type="presParOf" srcId="{6406D54E-071D-44E1-8790-2B958B4631B9}" destId="{8C3D20B6-E3F5-4A17-A53B-F6F99F4185CF}" srcOrd="2" destOrd="0" presId="urn:microsoft.com/office/officeart/2005/8/layout/vList4"/>
    <dgm:cxn modelId="{5EAC4398-2D56-4CDD-9032-5D61FE23DC3C}" type="presParOf" srcId="{8C3D20B6-E3F5-4A17-A53B-F6F99F4185CF}" destId="{C3797A7A-B3FA-46F6-A3FE-AB59422C9B7B}" srcOrd="0" destOrd="0" presId="urn:microsoft.com/office/officeart/2005/8/layout/vList4"/>
    <dgm:cxn modelId="{89C5C73F-607F-46A1-9303-DCEB61F94844}" type="presParOf" srcId="{8C3D20B6-E3F5-4A17-A53B-F6F99F4185CF}" destId="{41263FD3-0030-4DEE-84E6-199D60B4A413}" srcOrd="1" destOrd="0" presId="urn:microsoft.com/office/officeart/2005/8/layout/vList4"/>
    <dgm:cxn modelId="{6196C9FC-F876-47CC-B00F-62DF1A95BD5D}" type="presParOf" srcId="{8C3D20B6-E3F5-4A17-A53B-F6F99F4185CF}" destId="{88557F28-5D42-4622-8ABA-C1996DA21B9F}" srcOrd="2" destOrd="0" presId="urn:microsoft.com/office/officeart/2005/8/layout/vList4"/>
    <dgm:cxn modelId="{C907F497-3D06-48CA-BC70-2785CE1FEEBE}" type="presParOf" srcId="{6406D54E-071D-44E1-8790-2B958B4631B9}" destId="{7E498D36-66EE-409F-BD70-F124C231EF06}" srcOrd="3" destOrd="0" presId="urn:microsoft.com/office/officeart/2005/8/layout/vList4"/>
    <dgm:cxn modelId="{833E07E7-35C5-45E8-A88F-27A80D9B0C53}" type="presParOf" srcId="{6406D54E-071D-44E1-8790-2B958B4631B9}" destId="{D8C2833F-E63B-4B60-B4B6-A7DDFD90C1AD}" srcOrd="4" destOrd="0" presId="urn:microsoft.com/office/officeart/2005/8/layout/vList4"/>
    <dgm:cxn modelId="{58278489-E4B0-4E62-BF7B-51B1C0D8B7F7}" type="presParOf" srcId="{D8C2833F-E63B-4B60-B4B6-A7DDFD90C1AD}" destId="{92F4227B-C57A-4E8A-BA25-8B9E98AACED2}" srcOrd="0" destOrd="0" presId="urn:microsoft.com/office/officeart/2005/8/layout/vList4"/>
    <dgm:cxn modelId="{81CA5C25-6107-4D54-A56F-91174CB56608}" type="presParOf" srcId="{D8C2833F-E63B-4B60-B4B6-A7DDFD90C1AD}" destId="{66A88806-BF83-41F9-A5D6-F41ECAC73655}" srcOrd="1" destOrd="0" presId="urn:microsoft.com/office/officeart/2005/8/layout/vList4"/>
    <dgm:cxn modelId="{FC11FF0A-1D43-4B13-9CA2-12AD9A6E8063}" type="presParOf" srcId="{D8C2833F-E63B-4B60-B4B6-A7DDFD90C1AD}" destId="{6C1C3FE6-F529-4023-9CF6-C07B7F184F5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B6BF2B-F025-43C7-9689-AA16B9DD398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B91E841-6BCF-475B-BE6E-87497F1125DF}" type="pres">
      <dgm:prSet presAssocID="{2EB6BF2B-F025-43C7-9689-AA16B9DD398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643AA62F-D1F8-46E1-B9CE-8F18CE163680}" type="presOf" srcId="{2EB6BF2B-F025-43C7-9689-AA16B9DD398C}" destId="{CB91E841-6BCF-475B-BE6E-87497F1125D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DFB68C-150A-4A31-929E-5A10BD3E252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9016801-4340-4FEE-9DB9-6B1E269D3BD8}">
      <dgm:prSet phldrT="[Text]"/>
      <dgm:spPr>
        <a:noFill/>
      </dgm:spPr>
      <dgm:t>
        <a:bodyPr/>
        <a:lstStyle/>
        <a:p>
          <a:r>
            <a:rPr lang="sk-SK" dirty="0"/>
            <a:t>	1. Miesto </a:t>
          </a:r>
        </a:p>
        <a:p>
          <a:r>
            <a:rPr lang="sk-SK" dirty="0"/>
            <a:t>Vranov nad Topľou - 78,7%</a:t>
          </a:r>
        </a:p>
      </dgm:t>
    </dgm:pt>
    <dgm:pt modelId="{6CC95579-1646-4A07-BEAD-1217DF5EB5D7}" type="parTrans" cxnId="{E38BA5E7-FC1D-4C9B-822A-B4E2EA9A59DC}">
      <dgm:prSet/>
      <dgm:spPr/>
      <dgm:t>
        <a:bodyPr/>
        <a:lstStyle/>
        <a:p>
          <a:endParaRPr lang="sk-SK"/>
        </a:p>
      </dgm:t>
    </dgm:pt>
    <dgm:pt modelId="{2867870B-B3A0-4D74-9A81-E0DB0398BF07}" type="sibTrans" cxnId="{E38BA5E7-FC1D-4C9B-822A-B4E2EA9A59DC}">
      <dgm:prSet/>
      <dgm:spPr/>
      <dgm:t>
        <a:bodyPr/>
        <a:lstStyle/>
        <a:p>
          <a:endParaRPr lang="sk-SK"/>
        </a:p>
      </dgm:t>
    </dgm:pt>
    <dgm:pt modelId="{CAEBB0E7-C40D-46CC-960F-0011FE34F690}">
      <dgm:prSet phldrT="[Text]"/>
      <dgm:spPr>
        <a:noFill/>
      </dgm:spPr>
      <dgm:t>
        <a:bodyPr/>
        <a:lstStyle/>
        <a:p>
          <a:r>
            <a:rPr lang="sk-SK" dirty="0"/>
            <a:t>	2. Miesto</a:t>
          </a:r>
        </a:p>
        <a:p>
          <a:r>
            <a:rPr lang="sk-SK" dirty="0"/>
            <a:t>Martin - 76,5%</a:t>
          </a:r>
        </a:p>
      </dgm:t>
    </dgm:pt>
    <dgm:pt modelId="{92CCF384-A93D-4712-9FA9-C8BEF09B121E}" type="parTrans" cxnId="{5B2D8D52-38BF-4EC9-ACB0-8A1E69F98043}">
      <dgm:prSet/>
      <dgm:spPr/>
      <dgm:t>
        <a:bodyPr/>
        <a:lstStyle/>
        <a:p>
          <a:endParaRPr lang="sk-SK"/>
        </a:p>
      </dgm:t>
    </dgm:pt>
    <dgm:pt modelId="{0ED66133-8BFA-4585-A865-C3287197688D}" type="sibTrans" cxnId="{5B2D8D52-38BF-4EC9-ACB0-8A1E69F98043}">
      <dgm:prSet/>
      <dgm:spPr/>
      <dgm:t>
        <a:bodyPr/>
        <a:lstStyle/>
        <a:p>
          <a:endParaRPr lang="sk-SK"/>
        </a:p>
      </dgm:t>
    </dgm:pt>
    <dgm:pt modelId="{5652C1B1-F65C-445F-ADCC-510A1DBD894B}">
      <dgm:prSet phldrT="[Text]"/>
      <dgm:spPr>
        <a:solidFill>
          <a:srgbClr val="009FEE"/>
        </a:solidFill>
      </dgm:spPr>
      <dgm:t>
        <a:bodyPr/>
        <a:lstStyle/>
        <a:p>
          <a:r>
            <a:rPr lang="sk-SK" dirty="0"/>
            <a:t>	3. Miesto</a:t>
          </a:r>
        </a:p>
        <a:p>
          <a:r>
            <a:rPr lang="sk-SK" dirty="0"/>
            <a:t>Rožňava - 78,7%</a:t>
          </a:r>
        </a:p>
      </dgm:t>
    </dgm:pt>
    <dgm:pt modelId="{0E679C94-6FE3-4996-AF09-545D86D30D0D}" type="parTrans" cxnId="{6BE3CD8A-8AE4-4073-B4BF-3C1D4D4DC188}">
      <dgm:prSet/>
      <dgm:spPr/>
      <dgm:t>
        <a:bodyPr/>
        <a:lstStyle/>
        <a:p>
          <a:endParaRPr lang="sk-SK"/>
        </a:p>
      </dgm:t>
    </dgm:pt>
    <dgm:pt modelId="{FD60A9AC-2952-4BF4-8669-CA51078CB6B0}" type="sibTrans" cxnId="{6BE3CD8A-8AE4-4073-B4BF-3C1D4D4DC188}">
      <dgm:prSet/>
      <dgm:spPr/>
      <dgm:t>
        <a:bodyPr/>
        <a:lstStyle/>
        <a:p>
          <a:endParaRPr lang="sk-SK"/>
        </a:p>
      </dgm:t>
    </dgm:pt>
    <dgm:pt modelId="{6406D54E-071D-44E1-8790-2B958B4631B9}" type="pres">
      <dgm:prSet presAssocID="{67DFB68C-150A-4A31-929E-5A10BD3E252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9043E25-2265-4624-9BF1-8FBE4CBFA4B3}" type="pres">
      <dgm:prSet presAssocID="{F9016801-4340-4FEE-9DB9-6B1E269D3BD8}" presName="comp" presStyleCnt="0"/>
      <dgm:spPr/>
    </dgm:pt>
    <dgm:pt modelId="{B81A9941-6829-4F1A-989C-A947E677A6C3}" type="pres">
      <dgm:prSet presAssocID="{F9016801-4340-4FEE-9DB9-6B1E269D3BD8}" presName="box" presStyleLbl="node1" presStyleIdx="0" presStyleCnt="3"/>
      <dgm:spPr/>
      <dgm:t>
        <a:bodyPr/>
        <a:lstStyle/>
        <a:p>
          <a:endParaRPr lang="sk-SK"/>
        </a:p>
      </dgm:t>
    </dgm:pt>
    <dgm:pt modelId="{60E0384C-0B02-4753-AF4A-80DF93CB95EB}" type="pres">
      <dgm:prSet presAssocID="{F9016801-4340-4FEE-9DB9-6B1E269D3BD8}" presName="img" presStyleLbl="fgImgPlace1" presStyleIdx="0" presStyleCnt="3"/>
      <dgm:spPr>
        <a:noFill/>
      </dgm:spPr>
    </dgm:pt>
    <dgm:pt modelId="{3428BABE-CB9F-4318-8CBA-43A946D30180}" type="pres">
      <dgm:prSet presAssocID="{F9016801-4340-4FEE-9DB9-6B1E269D3BD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33188C1-9F21-4DA0-83E0-5B9DC657CB23}" type="pres">
      <dgm:prSet presAssocID="{2867870B-B3A0-4D74-9A81-E0DB0398BF07}" presName="spacer" presStyleCnt="0"/>
      <dgm:spPr/>
    </dgm:pt>
    <dgm:pt modelId="{8C3D20B6-E3F5-4A17-A53B-F6F99F4185CF}" type="pres">
      <dgm:prSet presAssocID="{CAEBB0E7-C40D-46CC-960F-0011FE34F690}" presName="comp" presStyleCnt="0"/>
      <dgm:spPr/>
    </dgm:pt>
    <dgm:pt modelId="{C3797A7A-B3FA-46F6-A3FE-AB59422C9B7B}" type="pres">
      <dgm:prSet presAssocID="{CAEBB0E7-C40D-46CC-960F-0011FE34F690}" presName="box" presStyleLbl="node1" presStyleIdx="1" presStyleCnt="3"/>
      <dgm:spPr/>
      <dgm:t>
        <a:bodyPr/>
        <a:lstStyle/>
        <a:p>
          <a:endParaRPr lang="sk-SK"/>
        </a:p>
      </dgm:t>
    </dgm:pt>
    <dgm:pt modelId="{41263FD3-0030-4DEE-84E6-199D60B4A413}" type="pres">
      <dgm:prSet presAssocID="{CAEBB0E7-C40D-46CC-960F-0011FE34F690}" presName="img" presStyleLbl="fgImgPlace1" presStyleIdx="1" presStyleCnt="3"/>
      <dgm:spPr>
        <a:noFill/>
      </dgm:spPr>
    </dgm:pt>
    <dgm:pt modelId="{88557F28-5D42-4622-8ABA-C1996DA21B9F}" type="pres">
      <dgm:prSet presAssocID="{CAEBB0E7-C40D-46CC-960F-0011FE34F69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E498D36-66EE-409F-BD70-F124C231EF06}" type="pres">
      <dgm:prSet presAssocID="{0ED66133-8BFA-4585-A865-C3287197688D}" presName="spacer" presStyleCnt="0"/>
      <dgm:spPr/>
    </dgm:pt>
    <dgm:pt modelId="{D8C2833F-E63B-4B60-B4B6-A7DDFD90C1AD}" type="pres">
      <dgm:prSet presAssocID="{5652C1B1-F65C-445F-ADCC-510A1DBD894B}" presName="comp" presStyleCnt="0"/>
      <dgm:spPr/>
    </dgm:pt>
    <dgm:pt modelId="{92F4227B-C57A-4E8A-BA25-8B9E98AACED2}" type="pres">
      <dgm:prSet presAssocID="{5652C1B1-F65C-445F-ADCC-510A1DBD894B}" presName="box" presStyleLbl="node1" presStyleIdx="2" presStyleCnt="3"/>
      <dgm:spPr/>
      <dgm:t>
        <a:bodyPr/>
        <a:lstStyle/>
        <a:p>
          <a:endParaRPr lang="sk-SK"/>
        </a:p>
      </dgm:t>
    </dgm:pt>
    <dgm:pt modelId="{66A88806-BF83-41F9-A5D6-F41ECAC73655}" type="pres">
      <dgm:prSet presAssocID="{5652C1B1-F65C-445F-ADCC-510A1DBD894B}" presName="img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C1C3FE6-F529-4023-9CF6-C07B7F184F59}" type="pres">
      <dgm:prSet presAssocID="{5652C1B1-F65C-445F-ADCC-510A1DBD894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100FFD3-A3DB-4F1E-A6B2-86165C38311B}" type="presOf" srcId="{67DFB68C-150A-4A31-929E-5A10BD3E2528}" destId="{6406D54E-071D-44E1-8790-2B958B4631B9}" srcOrd="0" destOrd="0" presId="urn:microsoft.com/office/officeart/2005/8/layout/vList4"/>
    <dgm:cxn modelId="{974BCF03-D297-4DCD-BEC4-442750F7D3B7}" type="presOf" srcId="{5652C1B1-F65C-445F-ADCC-510A1DBD894B}" destId="{92F4227B-C57A-4E8A-BA25-8B9E98AACED2}" srcOrd="0" destOrd="0" presId="urn:microsoft.com/office/officeart/2005/8/layout/vList4"/>
    <dgm:cxn modelId="{3C9FB9BB-9A80-4B12-A445-FCDE3C07427E}" type="presOf" srcId="{F9016801-4340-4FEE-9DB9-6B1E269D3BD8}" destId="{B81A9941-6829-4F1A-989C-A947E677A6C3}" srcOrd="0" destOrd="0" presId="urn:microsoft.com/office/officeart/2005/8/layout/vList4"/>
    <dgm:cxn modelId="{E38BA5E7-FC1D-4C9B-822A-B4E2EA9A59DC}" srcId="{67DFB68C-150A-4A31-929E-5A10BD3E2528}" destId="{F9016801-4340-4FEE-9DB9-6B1E269D3BD8}" srcOrd="0" destOrd="0" parTransId="{6CC95579-1646-4A07-BEAD-1217DF5EB5D7}" sibTransId="{2867870B-B3A0-4D74-9A81-E0DB0398BF07}"/>
    <dgm:cxn modelId="{5B2D8D52-38BF-4EC9-ACB0-8A1E69F98043}" srcId="{67DFB68C-150A-4A31-929E-5A10BD3E2528}" destId="{CAEBB0E7-C40D-46CC-960F-0011FE34F690}" srcOrd="1" destOrd="0" parTransId="{92CCF384-A93D-4712-9FA9-C8BEF09B121E}" sibTransId="{0ED66133-8BFA-4585-A865-C3287197688D}"/>
    <dgm:cxn modelId="{AABD6598-8218-43A7-AA5B-0983D56BB92A}" type="presOf" srcId="{F9016801-4340-4FEE-9DB9-6B1E269D3BD8}" destId="{3428BABE-CB9F-4318-8CBA-43A946D30180}" srcOrd="1" destOrd="0" presId="urn:microsoft.com/office/officeart/2005/8/layout/vList4"/>
    <dgm:cxn modelId="{DA59B66F-6133-4483-BF02-FC227F408A79}" type="presOf" srcId="{CAEBB0E7-C40D-46CC-960F-0011FE34F690}" destId="{C3797A7A-B3FA-46F6-A3FE-AB59422C9B7B}" srcOrd="0" destOrd="0" presId="urn:microsoft.com/office/officeart/2005/8/layout/vList4"/>
    <dgm:cxn modelId="{6BE3CD8A-8AE4-4073-B4BF-3C1D4D4DC188}" srcId="{67DFB68C-150A-4A31-929E-5A10BD3E2528}" destId="{5652C1B1-F65C-445F-ADCC-510A1DBD894B}" srcOrd="2" destOrd="0" parTransId="{0E679C94-6FE3-4996-AF09-545D86D30D0D}" sibTransId="{FD60A9AC-2952-4BF4-8669-CA51078CB6B0}"/>
    <dgm:cxn modelId="{86478819-BFD8-4CFF-8434-90DBFA791D0A}" type="presOf" srcId="{CAEBB0E7-C40D-46CC-960F-0011FE34F690}" destId="{88557F28-5D42-4622-8ABA-C1996DA21B9F}" srcOrd="1" destOrd="0" presId="urn:microsoft.com/office/officeart/2005/8/layout/vList4"/>
    <dgm:cxn modelId="{D87D077B-51D3-4E64-A9F8-03486AEC5B93}" type="presOf" srcId="{5652C1B1-F65C-445F-ADCC-510A1DBD894B}" destId="{6C1C3FE6-F529-4023-9CF6-C07B7F184F59}" srcOrd="1" destOrd="0" presId="urn:microsoft.com/office/officeart/2005/8/layout/vList4"/>
    <dgm:cxn modelId="{EB45E995-4FA6-4682-9AA2-1288C473172D}" type="presParOf" srcId="{6406D54E-071D-44E1-8790-2B958B4631B9}" destId="{29043E25-2265-4624-9BF1-8FBE4CBFA4B3}" srcOrd="0" destOrd="0" presId="urn:microsoft.com/office/officeart/2005/8/layout/vList4"/>
    <dgm:cxn modelId="{2838EB5C-1E2B-4D87-9242-FAC670E8143D}" type="presParOf" srcId="{29043E25-2265-4624-9BF1-8FBE4CBFA4B3}" destId="{B81A9941-6829-4F1A-989C-A947E677A6C3}" srcOrd="0" destOrd="0" presId="urn:microsoft.com/office/officeart/2005/8/layout/vList4"/>
    <dgm:cxn modelId="{3CA4D4F2-A107-45BA-85E1-85C9818C86CD}" type="presParOf" srcId="{29043E25-2265-4624-9BF1-8FBE4CBFA4B3}" destId="{60E0384C-0B02-4753-AF4A-80DF93CB95EB}" srcOrd="1" destOrd="0" presId="urn:microsoft.com/office/officeart/2005/8/layout/vList4"/>
    <dgm:cxn modelId="{CCC9968F-041D-408D-86AB-8A3AE9711CE7}" type="presParOf" srcId="{29043E25-2265-4624-9BF1-8FBE4CBFA4B3}" destId="{3428BABE-CB9F-4318-8CBA-43A946D30180}" srcOrd="2" destOrd="0" presId="urn:microsoft.com/office/officeart/2005/8/layout/vList4"/>
    <dgm:cxn modelId="{83D67EF3-7A8F-4F26-8587-A4F61FDDA068}" type="presParOf" srcId="{6406D54E-071D-44E1-8790-2B958B4631B9}" destId="{333188C1-9F21-4DA0-83E0-5B9DC657CB23}" srcOrd="1" destOrd="0" presId="urn:microsoft.com/office/officeart/2005/8/layout/vList4"/>
    <dgm:cxn modelId="{D0B2C2B9-DE9B-4118-8D84-FAED891AD51D}" type="presParOf" srcId="{6406D54E-071D-44E1-8790-2B958B4631B9}" destId="{8C3D20B6-E3F5-4A17-A53B-F6F99F4185CF}" srcOrd="2" destOrd="0" presId="urn:microsoft.com/office/officeart/2005/8/layout/vList4"/>
    <dgm:cxn modelId="{5EAC4398-2D56-4CDD-9032-5D61FE23DC3C}" type="presParOf" srcId="{8C3D20B6-E3F5-4A17-A53B-F6F99F4185CF}" destId="{C3797A7A-B3FA-46F6-A3FE-AB59422C9B7B}" srcOrd="0" destOrd="0" presId="urn:microsoft.com/office/officeart/2005/8/layout/vList4"/>
    <dgm:cxn modelId="{89C5C73F-607F-46A1-9303-DCEB61F94844}" type="presParOf" srcId="{8C3D20B6-E3F5-4A17-A53B-F6F99F4185CF}" destId="{41263FD3-0030-4DEE-84E6-199D60B4A413}" srcOrd="1" destOrd="0" presId="urn:microsoft.com/office/officeart/2005/8/layout/vList4"/>
    <dgm:cxn modelId="{6196C9FC-F876-47CC-B00F-62DF1A95BD5D}" type="presParOf" srcId="{8C3D20B6-E3F5-4A17-A53B-F6F99F4185CF}" destId="{88557F28-5D42-4622-8ABA-C1996DA21B9F}" srcOrd="2" destOrd="0" presId="urn:microsoft.com/office/officeart/2005/8/layout/vList4"/>
    <dgm:cxn modelId="{C907F497-3D06-48CA-BC70-2785CE1FEEBE}" type="presParOf" srcId="{6406D54E-071D-44E1-8790-2B958B4631B9}" destId="{7E498D36-66EE-409F-BD70-F124C231EF06}" srcOrd="3" destOrd="0" presId="urn:microsoft.com/office/officeart/2005/8/layout/vList4"/>
    <dgm:cxn modelId="{833E07E7-35C5-45E8-A88F-27A80D9B0C53}" type="presParOf" srcId="{6406D54E-071D-44E1-8790-2B958B4631B9}" destId="{D8C2833F-E63B-4B60-B4B6-A7DDFD90C1AD}" srcOrd="4" destOrd="0" presId="urn:microsoft.com/office/officeart/2005/8/layout/vList4"/>
    <dgm:cxn modelId="{58278489-E4B0-4E62-BF7B-51B1C0D8B7F7}" type="presParOf" srcId="{D8C2833F-E63B-4B60-B4B6-A7DDFD90C1AD}" destId="{92F4227B-C57A-4E8A-BA25-8B9E98AACED2}" srcOrd="0" destOrd="0" presId="urn:microsoft.com/office/officeart/2005/8/layout/vList4"/>
    <dgm:cxn modelId="{81CA5C25-6107-4D54-A56F-91174CB56608}" type="presParOf" srcId="{D8C2833F-E63B-4B60-B4B6-A7DDFD90C1AD}" destId="{66A88806-BF83-41F9-A5D6-F41ECAC73655}" srcOrd="1" destOrd="0" presId="urn:microsoft.com/office/officeart/2005/8/layout/vList4"/>
    <dgm:cxn modelId="{FC11FF0A-1D43-4B13-9CA2-12AD9A6E8063}" type="presParOf" srcId="{D8C2833F-E63B-4B60-B4B6-A7DDFD90C1AD}" destId="{6C1C3FE6-F529-4023-9CF6-C07B7F184F5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B6BF2B-F025-43C7-9689-AA16B9DD398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B91E841-6BCF-475B-BE6E-87497F1125DF}" type="pres">
      <dgm:prSet presAssocID="{2EB6BF2B-F025-43C7-9689-AA16B9DD398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643AA62F-D1F8-46E1-B9CE-8F18CE163680}" type="presOf" srcId="{2EB6BF2B-F025-43C7-9689-AA16B9DD398C}" destId="{CB91E841-6BCF-475B-BE6E-87497F1125D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DFB68C-150A-4A31-929E-5A10BD3E252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9016801-4340-4FEE-9DB9-6B1E269D3BD8}">
      <dgm:prSet phldrT="[Text]"/>
      <dgm:spPr>
        <a:noFill/>
      </dgm:spPr>
      <dgm:t>
        <a:bodyPr/>
        <a:lstStyle/>
        <a:p>
          <a:r>
            <a:rPr lang="sk-SK" dirty="0"/>
            <a:t>	1. Miesto </a:t>
          </a:r>
        </a:p>
        <a:p>
          <a:r>
            <a:rPr lang="sk-SK" dirty="0"/>
            <a:t>Vranov nad Topľou - 78,7%</a:t>
          </a:r>
        </a:p>
      </dgm:t>
    </dgm:pt>
    <dgm:pt modelId="{6CC95579-1646-4A07-BEAD-1217DF5EB5D7}" type="parTrans" cxnId="{E38BA5E7-FC1D-4C9B-822A-B4E2EA9A59DC}">
      <dgm:prSet/>
      <dgm:spPr/>
      <dgm:t>
        <a:bodyPr/>
        <a:lstStyle/>
        <a:p>
          <a:endParaRPr lang="sk-SK"/>
        </a:p>
      </dgm:t>
    </dgm:pt>
    <dgm:pt modelId="{2867870B-B3A0-4D74-9A81-E0DB0398BF07}" type="sibTrans" cxnId="{E38BA5E7-FC1D-4C9B-822A-B4E2EA9A59DC}">
      <dgm:prSet/>
      <dgm:spPr/>
      <dgm:t>
        <a:bodyPr/>
        <a:lstStyle/>
        <a:p>
          <a:endParaRPr lang="sk-SK"/>
        </a:p>
      </dgm:t>
    </dgm:pt>
    <dgm:pt modelId="{CAEBB0E7-C40D-46CC-960F-0011FE34F690}">
      <dgm:prSet phldrT="[Text]"/>
      <dgm:spPr>
        <a:solidFill>
          <a:srgbClr val="009FEE"/>
        </a:solidFill>
      </dgm:spPr>
      <dgm:t>
        <a:bodyPr/>
        <a:lstStyle/>
        <a:p>
          <a:r>
            <a:rPr lang="sk-SK" dirty="0"/>
            <a:t>	2. Miesto</a:t>
          </a:r>
        </a:p>
        <a:p>
          <a:r>
            <a:rPr lang="sk-SK" dirty="0"/>
            <a:t>BA – Nové Mesto - 85,9%</a:t>
          </a:r>
        </a:p>
      </dgm:t>
    </dgm:pt>
    <dgm:pt modelId="{92CCF384-A93D-4712-9FA9-C8BEF09B121E}" type="parTrans" cxnId="{5B2D8D52-38BF-4EC9-ACB0-8A1E69F98043}">
      <dgm:prSet/>
      <dgm:spPr/>
      <dgm:t>
        <a:bodyPr/>
        <a:lstStyle/>
        <a:p>
          <a:endParaRPr lang="sk-SK"/>
        </a:p>
      </dgm:t>
    </dgm:pt>
    <dgm:pt modelId="{0ED66133-8BFA-4585-A865-C3287197688D}" type="sibTrans" cxnId="{5B2D8D52-38BF-4EC9-ACB0-8A1E69F98043}">
      <dgm:prSet/>
      <dgm:spPr/>
      <dgm:t>
        <a:bodyPr/>
        <a:lstStyle/>
        <a:p>
          <a:endParaRPr lang="sk-SK"/>
        </a:p>
      </dgm:t>
    </dgm:pt>
    <dgm:pt modelId="{5652C1B1-F65C-445F-ADCC-510A1DBD894B}">
      <dgm:prSet phldrT="[Text]"/>
      <dgm:spPr>
        <a:solidFill>
          <a:srgbClr val="009FEE"/>
        </a:solidFill>
      </dgm:spPr>
      <dgm:t>
        <a:bodyPr/>
        <a:lstStyle/>
        <a:p>
          <a:r>
            <a:rPr lang="sk-SK" dirty="0"/>
            <a:t>	3. Miesto</a:t>
          </a:r>
        </a:p>
        <a:p>
          <a:r>
            <a:rPr lang="sk-SK" dirty="0"/>
            <a:t>Rožňava - 78,7%</a:t>
          </a:r>
        </a:p>
      </dgm:t>
    </dgm:pt>
    <dgm:pt modelId="{0E679C94-6FE3-4996-AF09-545D86D30D0D}" type="parTrans" cxnId="{6BE3CD8A-8AE4-4073-B4BF-3C1D4D4DC188}">
      <dgm:prSet/>
      <dgm:spPr/>
      <dgm:t>
        <a:bodyPr/>
        <a:lstStyle/>
        <a:p>
          <a:endParaRPr lang="sk-SK"/>
        </a:p>
      </dgm:t>
    </dgm:pt>
    <dgm:pt modelId="{FD60A9AC-2952-4BF4-8669-CA51078CB6B0}" type="sibTrans" cxnId="{6BE3CD8A-8AE4-4073-B4BF-3C1D4D4DC188}">
      <dgm:prSet/>
      <dgm:spPr/>
      <dgm:t>
        <a:bodyPr/>
        <a:lstStyle/>
        <a:p>
          <a:endParaRPr lang="sk-SK"/>
        </a:p>
      </dgm:t>
    </dgm:pt>
    <dgm:pt modelId="{6406D54E-071D-44E1-8790-2B958B4631B9}" type="pres">
      <dgm:prSet presAssocID="{67DFB68C-150A-4A31-929E-5A10BD3E252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9043E25-2265-4624-9BF1-8FBE4CBFA4B3}" type="pres">
      <dgm:prSet presAssocID="{F9016801-4340-4FEE-9DB9-6B1E269D3BD8}" presName="comp" presStyleCnt="0"/>
      <dgm:spPr/>
    </dgm:pt>
    <dgm:pt modelId="{B81A9941-6829-4F1A-989C-A947E677A6C3}" type="pres">
      <dgm:prSet presAssocID="{F9016801-4340-4FEE-9DB9-6B1E269D3BD8}" presName="box" presStyleLbl="node1" presStyleIdx="0" presStyleCnt="3"/>
      <dgm:spPr/>
      <dgm:t>
        <a:bodyPr/>
        <a:lstStyle/>
        <a:p>
          <a:endParaRPr lang="sk-SK"/>
        </a:p>
      </dgm:t>
    </dgm:pt>
    <dgm:pt modelId="{60E0384C-0B02-4753-AF4A-80DF93CB95EB}" type="pres">
      <dgm:prSet presAssocID="{F9016801-4340-4FEE-9DB9-6B1E269D3BD8}" presName="img" presStyleLbl="fgImgPlace1" presStyleIdx="0" presStyleCnt="3"/>
      <dgm:spPr>
        <a:noFill/>
      </dgm:spPr>
    </dgm:pt>
    <dgm:pt modelId="{3428BABE-CB9F-4318-8CBA-43A946D30180}" type="pres">
      <dgm:prSet presAssocID="{F9016801-4340-4FEE-9DB9-6B1E269D3BD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33188C1-9F21-4DA0-83E0-5B9DC657CB23}" type="pres">
      <dgm:prSet presAssocID="{2867870B-B3A0-4D74-9A81-E0DB0398BF07}" presName="spacer" presStyleCnt="0"/>
      <dgm:spPr/>
    </dgm:pt>
    <dgm:pt modelId="{8C3D20B6-E3F5-4A17-A53B-F6F99F4185CF}" type="pres">
      <dgm:prSet presAssocID="{CAEBB0E7-C40D-46CC-960F-0011FE34F690}" presName="comp" presStyleCnt="0"/>
      <dgm:spPr/>
    </dgm:pt>
    <dgm:pt modelId="{C3797A7A-B3FA-46F6-A3FE-AB59422C9B7B}" type="pres">
      <dgm:prSet presAssocID="{CAEBB0E7-C40D-46CC-960F-0011FE34F690}" presName="box" presStyleLbl="node1" presStyleIdx="1" presStyleCnt="3"/>
      <dgm:spPr/>
      <dgm:t>
        <a:bodyPr/>
        <a:lstStyle/>
        <a:p>
          <a:endParaRPr lang="sk-SK"/>
        </a:p>
      </dgm:t>
    </dgm:pt>
    <dgm:pt modelId="{41263FD3-0030-4DEE-84E6-199D60B4A413}" type="pres">
      <dgm:prSet presAssocID="{CAEBB0E7-C40D-46CC-960F-0011FE34F690}" presName="img" presStyleLbl="fgImgPlace1" presStyleIdx="1" presStyleCnt="3"/>
      <dgm:spPr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88557F28-5D42-4622-8ABA-C1996DA21B9F}" type="pres">
      <dgm:prSet presAssocID="{CAEBB0E7-C40D-46CC-960F-0011FE34F69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E498D36-66EE-409F-BD70-F124C231EF06}" type="pres">
      <dgm:prSet presAssocID="{0ED66133-8BFA-4585-A865-C3287197688D}" presName="spacer" presStyleCnt="0"/>
      <dgm:spPr/>
    </dgm:pt>
    <dgm:pt modelId="{D8C2833F-E63B-4B60-B4B6-A7DDFD90C1AD}" type="pres">
      <dgm:prSet presAssocID="{5652C1B1-F65C-445F-ADCC-510A1DBD894B}" presName="comp" presStyleCnt="0"/>
      <dgm:spPr/>
    </dgm:pt>
    <dgm:pt modelId="{92F4227B-C57A-4E8A-BA25-8B9E98AACED2}" type="pres">
      <dgm:prSet presAssocID="{5652C1B1-F65C-445F-ADCC-510A1DBD894B}" presName="box" presStyleLbl="node1" presStyleIdx="2" presStyleCnt="3"/>
      <dgm:spPr/>
      <dgm:t>
        <a:bodyPr/>
        <a:lstStyle/>
        <a:p>
          <a:endParaRPr lang="sk-SK"/>
        </a:p>
      </dgm:t>
    </dgm:pt>
    <dgm:pt modelId="{66A88806-BF83-41F9-A5D6-F41ECAC73655}" type="pres">
      <dgm:prSet presAssocID="{5652C1B1-F65C-445F-ADCC-510A1DBD894B}" presName="img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C1C3FE6-F529-4023-9CF6-C07B7F184F59}" type="pres">
      <dgm:prSet presAssocID="{5652C1B1-F65C-445F-ADCC-510A1DBD894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100FFD3-A3DB-4F1E-A6B2-86165C38311B}" type="presOf" srcId="{67DFB68C-150A-4A31-929E-5A10BD3E2528}" destId="{6406D54E-071D-44E1-8790-2B958B4631B9}" srcOrd="0" destOrd="0" presId="urn:microsoft.com/office/officeart/2005/8/layout/vList4"/>
    <dgm:cxn modelId="{974BCF03-D297-4DCD-BEC4-442750F7D3B7}" type="presOf" srcId="{5652C1B1-F65C-445F-ADCC-510A1DBD894B}" destId="{92F4227B-C57A-4E8A-BA25-8B9E98AACED2}" srcOrd="0" destOrd="0" presId="urn:microsoft.com/office/officeart/2005/8/layout/vList4"/>
    <dgm:cxn modelId="{3C9FB9BB-9A80-4B12-A445-FCDE3C07427E}" type="presOf" srcId="{F9016801-4340-4FEE-9DB9-6B1E269D3BD8}" destId="{B81A9941-6829-4F1A-989C-A947E677A6C3}" srcOrd="0" destOrd="0" presId="urn:microsoft.com/office/officeart/2005/8/layout/vList4"/>
    <dgm:cxn modelId="{E38BA5E7-FC1D-4C9B-822A-B4E2EA9A59DC}" srcId="{67DFB68C-150A-4A31-929E-5A10BD3E2528}" destId="{F9016801-4340-4FEE-9DB9-6B1E269D3BD8}" srcOrd="0" destOrd="0" parTransId="{6CC95579-1646-4A07-BEAD-1217DF5EB5D7}" sibTransId="{2867870B-B3A0-4D74-9A81-E0DB0398BF07}"/>
    <dgm:cxn modelId="{5B2D8D52-38BF-4EC9-ACB0-8A1E69F98043}" srcId="{67DFB68C-150A-4A31-929E-5A10BD3E2528}" destId="{CAEBB0E7-C40D-46CC-960F-0011FE34F690}" srcOrd="1" destOrd="0" parTransId="{92CCF384-A93D-4712-9FA9-C8BEF09B121E}" sibTransId="{0ED66133-8BFA-4585-A865-C3287197688D}"/>
    <dgm:cxn modelId="{AABD6598-8218-43A7-AA5B-0983D56BB92A}" type="presOf" srcId="{F9016801-4340-4FEE-9DB9-6B1E269D3BD8}" destId="{3428BABE-CB9F-4318-8CBA-43A946D30180}" srcOrd="1" destOrd="0" presId="urn:microsoft.com/office/officeart/2005/8/layout/vList4"/>
    <dgm:cxn modelId="{DA59B66F-6133-4483-BF02-FC227F408A79}" type="presOf" srcId="{CAEBB0E7-C40D-46CC-960F-0011FE34F690}" destId="{C3797A7A-B3FA-46F6-A3FE-AB59422C9B7B}" srcOrd="0" destOrd="0" presId="urn:microsoft.com/office/officeart/2005/8/layout/vList4"/>
    <dgm:cxn modelId="{6BE3CD8A-8AE4-4073-B4BF-3C1D4D4DC188}" srcId="{67DFB68C-150A-4A31-929E-5A10BD3E2528}" destId="{5652C1B1-F65C-445F-ADCC-510A1DBD894B}" srcOrd="2" destOrd="0" parTransId="{0E679C94-6FE3-4996-AF09-545D86D30D0D}" sibTransId="{FD60A9AC-2952-4BF4-8669-CA51078CB6B0}"/>
    <dgm:cxn modelId="{86478819-BFD8-4CFF-8434-90DBFA791D0A}" type="presOf" srcId="{CAEBB0E7-C40D-46CC-960F-0011FE34F690}" destId="{88557F28-5D42-4622-8ABA-C1996DA21B9F}" srcOrd="1" destOrd="0" presId="urn:microsoft.com/office/officeart/2005/8/layout/vList4"/>
    <dgm:cxn modelId="{D87D077B-51D3-4E64-A9F8-03486AEC5B93}" type="presOf" srcId="{5652C1B1-F65C-445F-ADCC-510A1DBD894B}" destId="{6C1C3FE6-F529-4023-9CF6-C07B7F184F59}" srcOrd="1" destOrd="0" presId="urn:microsoft.com/office/officeart/2005/8/layout/vList4"/>
    <dgm:cxn modelId="{EB45E995-4FA6-4682-9AA2-1288C473172D}" type="presParOf" srcId="{6406D54E-071D-44E1-8790-2B958B4631B9}" destId="{29043E25-2265-4624-9BF1-8FBE4CBFA4B3}" srcOrd="0" destOrd="0" presId="urn:microsoft.com/office/officeart/2005/8/layout/vList4"/>
    <dgm:cxn modelId="{2838EB5C-1E2B-4D87-9242-FAC670E8143D}" type="presParOf" srcId="{29043E25-2265-4624-9BF1-8FBE4CBFA4B3}" destId="{B81A9941-6829-4F1A-989C-A947E677A6C3}" srcOrd="0" destOrd="0" presId="urn:microsoft.com/office/officeart/2005/8/layout/vList4"/>
    <dgm:cxn modelId="{3CA4D4F2-A107-45BA-85E1-85C9818C86CD}" type="presParOf" srcId="{29043E25-2265-4624-9BF1-8FBE4CBFA4B3}" destId="{60E0384C-0B02-4753-AF4A-80DF93CB95EB}" srcOrd="1" destOrd="0" presId="urn:microsoft.com/office/officeart/2005/8/layout/vList4"/>
    <dgm:cxn modelId="{CCC9968F-041D-408D-86AB-8A3AE9711CE7}" type="presParOf" srcId="{29043E25-2265-4624-9BF1-8FBE4CBFA4B3}" destId="{3428BABE-CB9F-4318-8CBA-43A946D30180}" srcOrd="2" destOrd="0" presId="urn:microsoft.com/office/officeart/2005/8/layout/vList4"/>
    <dgm:cxn modelId="{83D67EF3-7A8F-4F26-8587-A4F61FDDA068}" type="presParOf" srcId="{6406D54E-071D-44E1-8790-2B958B4631B9}" destId="{333188C1-9F21-4DA0-83E0-5B9DC657CB23}" srcOrd="1" destOrd="0" presId="urn:microsoft.com/office/officeart/2005/8/layout/vList4"/>
    <dgm:cxn modelId="{D0B2C2B9-DE9B-4118-8D84-FAED891AD51D}" type="presParOf" srcId="{6406D54E-071D-44E1-8790-2B958B4631B9}" destId="{8C3D20B6-E3F5-4A17-A53B-F6F99F4185CF}" srcOrd="2" destOrd="0" presId="urn:microsoft.com/office/officeart/2005/8/layout/vList4"/>
    <dgm:cxn modelId="{5EAC4398-2D56-4CDD-9032-5D61FE23DC3C}" type="presParOf" srcId="{8C3D20B6-E3F5-4A17-A53B-F6F99F4185CF}" destId="{C3797A7A-B3FA-46F6-A3FE-AB59422C9B7B}" srcOrd="0" destOrd="0" presId="urn:microsoft.com/office/officeart/2005/8/layout/vList4"/>
    <dgm:cxn modelId="{89C5C73F-607F-46A1-9303-DCEB61F94844}" type="presParOf" srcId="{8C3D20B6-E3F5-4A17-A53B-F6F99F4185CF}" destId="{41263FD3-0030-4DEE-84E6-199D60B4A413}" srcOrd="1" destOrd="0" presId="urn:microsoft.com/office/officeart/2005/8/layout/vList4"/>
    <dgm:cxn modelId="{6196C9FC-F876-47CC-B00F-62DF1A95BD5D}" type="presParOf" srcId="{8C3D20B6-E3F5-4A17-A53B-F6F99F4185CF}" destId="{88557F28-5D42-4622-8ABA-C1996DA21B9F}" srcOrd="2" destOrd="0" presId="urn:microsoft.com/office/officeart/2005/8/layout/vList4"/>
    <dgm:cxn modelId="{C907F497-3D06-48CA-BC70-2785CE1FEEBE}" type="presParOf" srcId="{6406D54E-071D-44E1-8790-2B958B4631B9}" destId="{7E498D36-66EE-409F-BD70-F124C231EF06}" srcOrd="3" destOrd="0" presId="urn:microsoft.com/office/officeart/2005/8/layout/vList4"/>
    <dgm:cxn modelId="{833E07E7-35C5-45E8-A88F-27A80D9B0C53}" type="presParOf" srcId="{6406D54E-071D-44E1-8790-2B958B4631B9}" destId="{D8C2833F-E63B-4B60-B4B6-A7DDFD90C1AD}" srcOrd="4" destOrd="0" presId="urn:microsoft.com/office/officeart/2005/8/layout/vList4"/>
    <dgm:cxn modelId="{58278489-E4B0-4E62-BF7B-51B1C0D8B7F7}" type="presParOf" srcId="{D8C2833F-E63B-4B60-B4B6-A7DDFD90C1AD}" destId="{92F4227B-C57A-4E8A-BA25-8B9E98AACED2}" srcOrd="0" destOrd="0" presId="urn:microsoft.com/office/officeart/2005/8/layout/vList4"/>
    <dgm:cxn modelId="{81CA5C25-6107-4D54-A56F-91174CB56608}" type="presParOf" srcId="{D8C2833F-E63B-4B60-B4B6-A7DDFD90C1AD}" destId="{66A88806-BF83-41F9-A5D6-F41ECAC73655}" srcOrd="1" destOrd="0" presId="urn:microsoft.com/office/officeart/2005/8/layout/vList4"/>
    <dgm:cxn modelId="{FC11FF0A-1D43-4B13-9CA2-12AD9A6E8063}" type="presParOf" srcId="{D8C2833F-E63B-4B60-B4B6-A7DDFD90C1AD}" destId="{6C1C3FE6-F529-4023-9CF6-C07B7F184F5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530A1-C50C-4E52-AD07-7060FCAACBE6}">
      <dsp:nvSpPr>
        <dsp:cNvPr id="0" name=""/>
        <dsp:cNvSpPr/>
      </dsp:nvSpPr>
      <dsp:spPr>
        <a:xfrm>
          <a:off x="0" y="378573"/>
          <a:ext cx="74295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5DCDD-6E58-48F7-B2A2-4D92BDDBA75E}">
      <dsp:nvSpPr>
        <dsp:cNvPr id="0" name=""/>
        <dsp:cNvSpPr/>
      </dsp:nvSpPr>
      <dsp:spPr>
        <a:xfrm>
          <a:off x="371477" y="9573"/>
          <a:ext cx="5200686" cy="738000"/>
        </a:xfrm>
        <a:prstGeom prst="roundRect">
          <a:avLst/>
        </a:prstGeom>
        <a:solidFill>
          <a:srgbClr val="009F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/>
            <a:t>11 oblastí</a:t>
          </a:r>
        </a:p>
      </dsp:txBody>
      <dsp:txXfrm>
        <a:off x="407503" y="45599"/>
        <a:ext cx="5128634" cy="665948"/>
      </dsp:txXfrm>
    </dsp:sp>
    <dsp:sp modelId="{4F6D7074-18B8-4C13-88D9-306392958FF3}">
      <dsp:nvSpPr>
        <dsp:cNvPr id="0" name=""/>
        <dsp:cNvSpPr/>
      </dsp:nvSpPr>
      <dsp:spPr>
        <a:xfrm>
          <a:off x="0" y="1512574"/>
          <a:ext cx="74295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FE7E2-9D31-40E9-8CFE-87CF71554E47}">
      <dsp:nvSpPr>
        <dsp:cNvPr id="0" name=""/>
        <dsp:cNvSpPr/>
      </dsp:nvSpPr>
      <dsp:spPr>
        <a:xfrm>
          <a:off x="371477" y="1143574"/>
          <a:ext cx="5200686" cy="738000"/>
        </a:xfrm>
        <a:prstGeom prst="roundRect">
          <a:avLst/>
        </a:prstGeom>
        <a:solidFill>
          <a:srgbClr val="009F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/>
            <a:t>105 indikátorov</a:t>
          </a:r>
        </a:p>
      </dsp:txBody>
      <dsp:txXfrm>
        <a:off x="407503" y="1179600"/>
        <a:ext cx="5128634" cy="665948"/>
      </dsp:txXfrm>
    </dsp:sp>
    <dsp:sp modelId="{683CB0DC-1C22-4B22-9438-5DFCE44B4675}">
      <dsp:nvSpPr>
        <dsp:cNvPr id="0" name=""/>
        <dsp:cNvSpPr/>
      </dsp:nvSpPr>
      <dsp:spPr>
        <a:xfrm>
          <a:off x="0" y="2646574"/>
          <a:ext cx="74295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C5139-CE7E-49CB-A632-53198B72AF04}">
      <dsp:nvSpPr>
        <dsp:cNvPr id="0" name=""/>
        <dsp:cNvSpPr/>
      </dsp:nvSpPr>
      <dsp:spPr>
        <a:xfrm>
          <a:off x="371477" y="2277574"/>
          <a:ext cx="5200686" cy="738000"/>
        </a:xfrm>
        <a:prstGeom prst="roundRect">
          <a:avLst/>
        </a:prstGeom>
        <a:solidFill>
          <a:srgbClr val="009F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/>
            <a:t>5 typov zdrojov dát</a:t>
          </a:r>
        </a:p>
      </dsp:txBody>
      <dsp:txXfrm>
        <a:off x="407503" y="2313600"/>
        <a:ext cx="5128634" cy="6659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A9941-6829-4F1A-989C-A947E677A6C3}">
      <dsp:nvSpPr>
        <dsp:cNvPr id="0" name=""/>
        <dsp:cNvSpPr/>
      </dsp:nvSpPr>
      <dsp:spPr>
        <a:xfrm>
          <a:off x="0" y="0"/>
          <a:ext cx="7080448" cy="1512597"/>
        </a:xfrm>
        <a:prstGeom prst="roundRect">
          <a:avLst>
            <a:gd name="adj" fmla="val 10000"/>
          </a:avLst>
        </a:prstGeom>
        <a:solidFill>
          <a:srgbClr val="009F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/>
            <a:t>	1. Miesto 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/>
            <a:t>Vranov nad Topľou - 86,8%</a:t>
          </a:r>
        </a:p>
      </dsp:txBody>
      <dsp:txXfrm>
        <a:off x="1567349" y="0"/>
        <a:ext cx="5513098" cy="1512597"/>
      </dsp:txXfrm>
    </dsp:sp>
    <dsp:sp modelId="{60E0384C-0B02-4753-AF4A-80DF93CB95EB}">
      <dsp:nvSpPr>
        <dsp:cNvPr id="0" name=""/>
        <dsp:cNvSpPr/>
      </dsp:nvSpPr>
      <dsp:spPr>
        <a:xfrm>
          <a:off x="151259" y="151259"/>
          <a:ext cx="1416089" cy="1210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97A7A-B3FA-46F6-A3FE-AB59422C9B7B}">
      <dsp:nvSpPr>
        <dsp:cNvPr id="0" name=""/>
        <dsp:cNvSpPr/>
      </dsp:nvSpPr>
      <dsp:spPr>
        <a:xfrm>
          <a:off x="0" y="1663857"/>
          <a:ext cx="7080448" cy="1512597"/>
        </a:xfrm>
        <a:prstGeom prst="roundRect">
          <a:avLst>
            <a:gd name="adj" fmla="val 10000"/>
          </a:avLst>
        </a:prstGeom>
        <a:solidFill>
          <a:srgbClr val="009F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/>
            <a:t>	2. Miesto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/>
            <a:t>BA – Nové Mesto - 85,9%</a:t>
          </a:r>
        </a:p>
      </dsp:txBody>
      <dsp:txXfrm>
        <a:off x="1567349" y="1663857"/>
        <a:ext cx="5513098" cy="1512597"/>
      </dsp:txXfrm>
    </dsp:sp>
    <dsp:sp modelId="{41263FD3-0030-4DEE-84E6-199D60B4A413}">
      <dsp:nvSpPr>
        <dsp:cNvPr id="0" name=""/>
        <dsp:cNvSpPr/>
      </dsp:nvSpPr>
      <dsp:spPr>
        <a:xfrm>
          <a:off x="151259" y="1815116"/>
          <a:ext cx="1416089" cy="1210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4227B-C57A-4E8A-BA25-8B9E98AACED2}">
      <dsp:nvSpPr>
        <dsp:cNvPr id="0" name=""/>
        <dsp:cNvSpPr/>
      </dsp:nvSpPr>
      <dsp:spPr>
        <a:xfrm>
          <a:off x="0" y="3327714"/>
          <a:ext cx="7080448" cy="1512597"/>
        </a:xfrm>
        <a:prstGeom prst="roundRect">
          <a:avLst>
            <a:gd name="adj" fmla="val 10000"/>
          </a:avLst>
        </a:prstGeom>
        <a:solidFill>
          <a:srgbClr val="009F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/>
            <a:t>	3. Miesto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/>
            <a:t>Rožňava - 78,7%</a:t>
          </a:r>
        </a:p>
      </dsp:txBody>
      <dsp:txXfrm>
        <a:off x="1567349" y="3327714"/>
        <a:ext cx="5513098" cy="1512597"/>
      </dsp:txXfrm>
    </dsp:sp>
    <dsp:sp modelId="{66A88806-BF83-41F9-A5D6-F41ECAC73655}">
      <dsp:nvSpPr>
        <dsp:cNvPr id="0" name=""/>
        <dsp:cNvSpPr/>
      </dsp:nvSpPr>
      <dsp:spPr>
        <a:xfrm>
          <a:off x="151259" y="3478974"/>
          <a:ext cx="1416089" cy="1210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754F0-68A2-41DC-B744-E3187EF020BF}">
      <dsp:nvSpPr>
        <dsp:cNvPr id="0" name=""/>
        <dsp:cNvSpPr/>
      </dsp:nvSpPr>
      <dsp:spPr>
        <a:xfrm>
          <a:off x="900" y="64329"/>
          <a:ext cx="2677797" cy="669449"/>
        </a:xfrm>
        <a:prstGeom prst="roundRect">
          <a:avLst>
            <a:gd name="adj" fmla="val 10000"/>
          </a:avLst>
        </a:prstGeom>
        <a:solidFill>
          <a:srgbClr val="009FEE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/>
            <a:t>Zlepšenie</a:t>
          </a:r>
        </a:p>
      </dsp:txBody>
      <dsp:txXfrm>
        <a:off x="20507" y="83936"/>
        <a:ext cx="2638583" cy="630235"/>
      </dsp:txXfrm>
    </dsp:sp>
    <dsp:sp modelId="{C322B2F2-3699-4ADE-B5B3-D0D229CCA7D5}">
      <dsp:nvSpPr>
        <dsp:cNvPr id="0" name=""/>
        <dsp:cNvSpPr/>
      </dsp:nvSpPr>
      <dsp:spPr>
        <a:xfrm rot="5400000">
          <a:off x="1281222" y="792355"/>
          <a:ext cx="117153" cy="11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B9A9C-F190-4AFC-8EA6-FF511F0E74A2}">
      <dsp:nvSpPr>
        <dsp:cNvPr id="0" name=""/>
        <dsp:cNvSpPr/>
      </dsp:nvSpPr>
      <dsp:spPr>
        <a:xfrm>
          <a:off x="900" y="968085"/>
          <a:ext cx="2677797" cy="11536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/>
            <a:t>Počet miest, ktoré zverejňujú video/zvukové záznamy zo zastupiteľstva narástol od roku 2014 zo 41 na 65 (v 2010 len 13)</a:t>
          </a:r>
          <a:endParaRPr lang="sk-SK" sz="1600" kern="1200" dirty="0"/>
        </a:p>
      </dsp:txBody>
      <dsp:txXfrm>
        <a:off x="34688" y="1001873"/>
        <a:ext cx="2610221" cy="1086039"/>
      </dsp:txXfrm>
    </dsp:sp>
    <dsp:sp modelId="{4708B96B-6DDC-4A12-A581-094A1B5DB49E}">
      <dsp:nvSpPr>
        <dsp:cNvPr id="0" name=""/>
        <dsp:cNvSpPr/>
      </dsp:nvSpPr>
      <dsp:spPr>
        <a:xfrm rot="5400000">
          <a:off x="1281222" y="2180278"/>
          <a:ext cx="117153" cy="11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2C20D-DD33-49C0-9A01-1BFBEC769152}">
      <dsp:nvSpPr>
        <dsp:cNvPr id="0" name=""/>
        <dsp:cNvSpPr/>
      </dsp:nvSpPr>
      <dsp:spPr>
        <a:xfrm>
          <a:off x="900" y="2356008"/>
          <a:ext cx="2677797" cy="11436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/>
            <a:t>Majetkové priznania primátora zverejňuje na webe 11 miest oproti 5 v roku 2014</a:t>
          </a:r>
          <a:endParaRPr lang="sk-SK" sz="1600" kern="1200" dirty="0"/>
        </a:p>
      </dsp:txBody>
      <dsp:txXfrm>
        <a:off x="34397" y="2389505"/>
        <a:ext cx="2610803" cy="1076679"/>
      </dsp:txXfrm>
    </dsp:sp>
    <dsp:sp modelId="{196CD927-5A3B-4BC5-B0FD-8A3AB5BCE775}">
      <dsp:nvSpPr>
        <dsp:cNvPr id="0" name=""/>
        <dsp:cNvSpPr/>
      </dsp:nvSpPr>
      <dsp:spPr>
        <a:xfrm rot="5400000">
          <a:off x="1281222" y="3558259"/>
          <a:ext cx="117153" cy="11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E4FD3-ACA6-4770-A302-D21BD26CE202}">
      <dsp:nvSpPr>
        <dsp:cNvPr id="0" name=""/>
        <dsp:cNvSpPr/>
      </dsp:nvSpPr>
      <dsp:spPr>
        <a:xfrm>
          <a:off x="900" y="3733989"/>
          <a:ext cx="2677797" cy="10982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/>
            <a:t>Počet miest, ktoré majú zverejnený etický kódex volených predstaviteľov stúpol od roku 2014 z 22 na 48</a:t>
          </a:r>
          <a:endParaRPr lang="sk-SK" sz="1600" kern="1200" dirty="0"/>
        </a:p>
      </dsp:txBody>
      <dsp:txXfrm>
        <a:off x="33066" y="3766155"/>
        <a:ext cx="2613465" cy="1033893"/>
      </dsp:txXfrm>
    </dsp:sp>
    <dsp:sp modelId="{EC4054B5-F7BA-48B3-94AB-9814855998A0}">
      <dsp:nvSpPr>
        <dsp:cNvPr id="0" name=""/>
        <dsp:cNvSpPr/>
      </dsp:nvSpPr>
      <dsp:spPr>
        <a:xfrm>
          <a:off x="3053589" y="64329"/>
          <a:ext cx="2677797" cy="669449"/>
        </a:xfrm>
        <a:prstGeom prst="roundRect">
          <a:avLst>
            <a:gd name="adj" fmla="val 10000"/>
          </a:avLst>
        </a:prstGeom>
        <a:solidFill>
          <a:srgbClr val="009F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/>
            <a:t>Stagnácia alebo zhoršenie</a:t>
          </a:r>
        </a:p>
      </dsp:txBody>
      <dsp:txXfrm>
        <a:off x="3073196" y="83936"/>
        <a:ext cx="2638583" cy="630235"/>
      </dsp:txXfrm>
    </dsp:sp>
    <dsp:sp modelId="{B6AFB968-4597-4DA5-829F-7EE50EACAC3F}">
      <dsp:nvSpPr>
        <dsp:cNvPr id="0" name=""/>
        <dsp:cNvSpPr/>
      </dsp:nvSpPr>
      <dsp:spPr>
        <a:xfrm rot="5400000">
          <a:off x="4333911" y="792355"/>
          <a:ext cx="117153" cy="11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B7C5B-1636-4230-90BE-8B34D57B9E2C}">
      <dsp:nvSpPr>
        <dsp:cNvPr id="0" name=""/>
        <dsp:cNvSpPr/>
      </dsp:nvSpPr>
      <dsp:spPr>
        <a:xfrm>
          <a:off x="3053589" y="968085"/>
          <a:ext cx="2677797" cy="10800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/>
            <a:t>Iba 29 samospráv prijíma automaticky všetkých zamestnancov cez výberové konania (oproti 32 v roku 2014).</a:t>
          </a:r>
          <a:endParaRPr lang="sk-SK" sz="1600" kern="1200" dirty="0"/>
        </a:p>
      </dsp:txBody>
      <dsp:txXfrm>
        <a:off x="3085221" y="999717"/>
        <a:ext cx="2614533" cy="1016738"/>
      </dsp:txXfrm>
    </dsp:sp>
    <dsp:sp modelId="{D519B072-B130-49AC-86DA-3FA1CEC3DC60}">
      <dsp:nvSpPr>
        <dsp:cNvPr id="0" name=""/>
        <dsp:cNvSpPr/>
      </dsp:nvSpPr>
      <dsp:spPr>
        <a:xfrm rot="5400000">
          <a:off x="4333911" y="2106665"/>
          <a:ext cx="117153" cy="11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AEE9B-0134-4FC2-9F76-1EDCEEDADC09}">
      <dsp:nvSpPr>
        <dsp:cNvPr id="0" name=""/>
        <dsp:cNvSpPr/>
      </dsp:nvSpPr>
      <dsp:spPr>
        <a:xfrm>
          <a:off x="3053589" y="2282395"/>
          <a:ext cx="2677797" cy="10800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/>
            <a:t>Iba 12 zo 100 miest zverejňuje aspoň čiastočne pracovný program primátora (oproti 10 v 2016)</a:t>
          </a:r>
          <a:endParaRPr lang="sk-SK" sz="1600" kern="1200" dirty="0"/>
        </a:p>
      </dsp:txBody>
      <dsp:txXfrm>
        <a:off x="3085221" y="2314027"/>
        <a:ext cx="2614533" cy="1016738"/>
      </dsp:txXfrm>
    </dsp:sp>
    <dsp:sp modelId="{B315492F-FC20-4AFC-82F7-661B164A4625}">
      <dsp:nvSpPr>
        <dsp:cNvPr id="0" name=""/>
        <dsp:cNvSpPr/>
      </dsp:nvSpPr>
      <dsp:spPr>
        <a:xfrm rot="5400000">
          <a:off x="4333911" y="3420975"/>
          <a:ext cx="117153" cy="11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F3C97-FD72-451B-BB84-24F79D2846C0}">
      <dsp:nvSpPr>
        <dsp:cNvPr id="0" name=""/>
        <dsp:cNvSpPr/>
      </dsp:nvSpPr>
      <dsp:spPr>
        <a:xfrm>
          <a:off x="3053589" y="3596705"/>
          <a:ext cx="2677797" cy="10800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/>
            <a:t>Kvalita zverejňovania zmlúv sa zvýšila iba mierne zo 61% na 65%</a:t>
          </a:r>
          <a:endParaRPr lang="sk-SK" sz="1600" kern="1200" dirty="0"/>
        </a:p>
      </dsp:txBody>
      <dsp:txXfrm>
        <a:off x="3085221" y="3628337"/>
        <a:ext cx="2614533" cy="1016738"/>
      </dsp:txXfrm>
    </dsp:sp>
    <dsp:sp modelId="{71149F05-1D8F-4695-B3A9-988260032815}">
      <dsp:nvSpPr>
        <dsp:cNvPr id="0" name=""/>
        <dsp:cNvSpPr/>
      </dsp:nvSpPr>
      <dsp:spPr>
        <a:xfrm>
          <a:off x="6106278" y="64329"/>
          <a:ext cx="2677797" cy="669449"/>
        </a:xfrm>
        <a:prstGeom prst="roundRect">
          <a:avLst>
            <a:gd name="adj" fmla="val 10000"/>
          </a:avLst>
        </a:prstGeom>
        <a:solidFill>
          <a:srgbClr val="009F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/>
            <a:t>Nové zistenia</a:t>
          </a:r>
        </a:p>
      </dsp:txBody>
      <dsp:txXfrm>
        <a:off x="6125885" y="83936"/>
        <a:ext cx="2638583" cy="630235"/>
      </dsp:txXfrm>
    </dsp:sp>
    <dsp:sp modelId="{572CACB2-9864-4CAD-86B4-4B10277BF67A}">
      <dsp:nvSpPr>
        <dsp:cNvPr id="0" name=""/>
        <dsp:cNvSpPr/>
      </dsp:nvSpPr>
      <dsp:spPr>
        <a:xfrm rot="5400000">
          <a:off x="7386600" y="792355"/>
          <a:ext cx="117153" cy="11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B5507-0E4F-4CCA-A92A-64D90C61D70F}">
      <dsp:nvSpPr>
        <dsp:cNvPr id="0" name=""/>
        <dsp:cNvSpPr/>
      </dsp:nvSpPr>
      <dsp:spPr>
        <a:xfrm>
          <a:off x="6106278" y="968085"/>
          <a:ext cx="2677797" cy="10800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/>
            <a:t>Až 82 zo 100 miest nezverejňuje proaktívne na stránke informácie o výške odmien poslancov </a:t>
          </a:r>
          <a:endParaRPr lang="sk-SK" sz="1600" kern="1200" dirty="0"/>
        </a:p>
      </dsp:txBody>
      <dsp:txXfrm>
        <a:off x="6137910" y="999717"/>
        <a:ext cx="2614533" cy="1016738"/>
      </dsp:txXfrm>
    </dsp:sp>
    <dsp:sp modelId="{1ADB8398-ED01-4380-A5ED-721095B97ED2}">
      <dsp:nvSpPr>
        <dsp:cNvPr id="0" name=""/>
        <dsp:cNvSpPr/>
      </dsp:nvSpPr>
      <dsp:spPr>
        <a:xfrm rot="5400000">
          <a:off x="7386600" y="2106665"/>
          <a:ext cx="117153" cy="11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2560C-70D7-4B06-82CA-422EA56D47A6}">
      <dsp:nvSpPr>
        <dsp:cNvPr id="0" name=""/>
        <dsp:cNvSpPr/>
      </dsp:nvSpPr>
      <dsp:spPr>
        <a:xfrm>
          <a:off x="6106278" y="2282395"/>
          <a:ext cx="2677797" cy="10800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/>
            <a:t>Na časté otázky občanov na stránke aspoň čiastočne odpovedá 18 samospráv</a:t>
          </a:r>
        </a:p>
      </dsp:txBody>
      <dsp:txXfrm>
        <a:off x="6137910" y="2314027"/>
        <a:ext cx="2614533" cy="1016738"/>
      </dsp:txXfrm>
    </dsp:sp>
    <dsp:sp modelId="{9B043068-D0F3-4CF4-BB3A-3ABEF0834806}">
      <dsp:nvSpPr>
        <dsp:cNvPr id="0" name=""/>
        <dsp:cNvSpPr/>
      </dsp:nvSpPr>
      <dsp:spPr>
        <a:xfrm rot="5400000">
          <a:off x="7386600" y="3420975"/>
          <a:ext cx="117153" cy="11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3B714-B0FD-43FB-BD9D-E3D4C5C59890}">
      <dsp:nvSpPr>
        <dsp:cNvPr id="0" name=""/>
        <dsp:cNvSpPr/>
      </dsp:nvSpPr>
      <dsp:spPr>
        <a:xfrm>
          <a:off x="6106278" y="3596705"/>
          <a:ext cx="2677797" cy="10800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/>
            <a:t>až 89% miest neriešilo od prijatia zákona o ochrane whistleblowerov v roku 2014 ani jediné oznámenie o nekalých praktikách </a:t>
          </a:r>
        </a:p>
      </dsp:txBody>
      <dsp:txXfrm>
        <a:off x="6137910" y="3628337"/>
        <a:ext cx="2614533" cy="1016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9B3AB-FB3C-40EA-B4A2-3CFA47EC89DC}">
      <dsp:nvSpPr>
        <dsp:cNvPr id="0" name=""/>
        <dsp:cNvSpPr/>
      </dsp:nvSpPr>
      <dsp:spPr>
        <a:xfrm>
          <a:off x="2160240" y="88770"/>
          <a:ext cx="2840592" cy="2130444"/>
        </a:xfrm>
        <a:prstGeom prst="up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42F79-1D62-4EE0-A1FD-E12EE7F92421}">
      <dsp:nvSpPr>
        <dsp:cNvPr id="0" name=""/>
        <dsp:cNvSpPr/>
      </dsp:nvSpPr>
      <dsp:spPr>
        <a:xfrm flipH="1">
          <a:off x="0" y="1877290"/>
          <a:ext cx="4470452" cy="2561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b="1" kern="1200" dirty="0">
              <a:solidFill>
                <a:srgbClr val="00B050"/>
              </a:solidFill>
              <a:effectLst/>
            </a:rPr>
            <a:t>+70 miest a 30 pb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b="1" kern="1200" dirty="0">
              <a:solidFill>
                <a:srgbClr val="002C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Košice-Nad Jazerom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/>
            <a:t>	(zo 97. na 27. miesto)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k-SK" sz="2200" b="1" kern="1200" dirty="0">
              <a:solidFill>
                <a:srgbClr val="00B050"/>
              </a:solidFill>
              <a:effectLst/>
            </a:rPr>
            <a:t>+63 miest a 26 pb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b="1" kern="1200" dirty="0"/>
            <a:t>Bratislava-Vrakuňa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/>
            <a:t>  	(zo 76. na 13. miesto)</a:t>
          </a:r>
        </a:p>
      </dsp:txBody>
      <dsp:txXfrm>
        <a:off x="0" y="1877290"/>
        <a:ext cx="4470452" cy="2561135"/>
      </dsp:txXfrm>
    </dsp:sp>
    <dsp:sp modelId="{C8AA3BAF-22F2-4C73-9CE7-7C0F3C1DF986}">
      <dsp:nvSpPr>
        <dsp:cNvPr id="0" name=""/>
        <dsp:cNvSpPr/>
      </dsp:nvSpPr>
      <dsp:spPr>
        <a:xfrm>
          <a:off x="4104455" y="2081701"/>
          <a:ext cx="2840592" cy="2130444"/>
        </a:xfrm>
        <a:prstGeom prst="down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597DC-8ED4-431C-875E-55A7463EA3C8}">
      <dsp:nvSpPr>
        <dsp:cNvPr id="0" name=""/>
        <dsp:cNvSpPr/>
      </dsp:nvSpPr>
      <dsp:spPr>
        <a:xfrm flipH="1">
          <a:off x="4708254" y="189962"/>
          <a:ext cx="3681125" cy="2736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b="1" kern="1200" dirty="0">
              <a:solidFill>
                <a:srgbClr val="FF0000"/>
              </a:solidFill>
              <a:effectLst/>
            </a:rPr>
            <a:t>-50 miest a 11 pb 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b="1" kern="1200" dirty="0"/>
            <a:t>Banská Štiavnica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/>
            <a:t>	(zo 14. na 64. miesto)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b="1" kern="1200" dirty="0">
              <a:solidFill>
                <a:srgbClr val="FF0000"/>
              </a:solidFill>
              <a:effectLst/>
            </a:rPr>
            <a:t>-38 miest a 4 pb 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b="1" kern="1200" dirty="0"/>
            <a:t>Senec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/>
            <a:t>	(zo 43. na 81. miesto)</a:t>
          </a:r>
        </a:p>
      </dsp:txBody>
      <dsp:txXfrm>
        <a:off x="4708254" y="189962"/>
        <a:ext cx="3681125" cy="2736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A9941-6829-4F1A-989C-A947E677A6C3}">
      <dsp:nvSpPr>
        <dsp:cNvPr id="0" name=""/>
        <dsp:cNvSpPr/>
      </dsp:nvSpPr>
      <dsp:spPr>
        <a:xfrm>
          <a:off x="0" y="0"/>
          <a:ext cx="7080448" cy="1512597"/>
        </a:xfrm>
        <a:prstGeom prst="roundRect">
          <a:avLst>
            <a:gd name="adj" fmla="val 10000"/>
          </a:avLst>
        </a:prstGeom>
        <a:solidFill>
          <a:srgbClr val="009F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/>
            <a:t>	100. Miesto </a:t>
          </a:r>
        </a:p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/>
            <a:t>Humenné – 31,7%</a:t>
          </a:r>
        </a:p>
      </dsp:txBody>
      <dsp:txXfrm>
        <a:off x="1567349" y="0"/>
        <a:ext cx="5513098" cy="1512597"/>
      </dsp:txXfrm>
    </dsp:sp>
    <dsp:sp modelId="{60E0384C-0B02-4753-AF4A-80DF93CB95EB}">
      <dsp:nvSpPr>
        <dsp:cNvPr id="0" name=""/>
        <dsp:cNvSpPr/>
      </dsp:nvSpPr>
      <dsp:spPr>
        <a:xfrm>
          <a:off x="151259" y="151259"/>
          <a:ext cx="1416089" cy="1210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97A7A-B3FA-46F6-A3FE-AB59422C9B7B}">
      <dsp:nvSpPr>
        <dsp:cNvPr id="0" name=""/>
        <dsp:cNvSpPr/>
      </dsp:nvSpPr>
      <dsp:spPr>
        <a:xfrm>
          <a:off x="0" y="1663857"/>
          <a:ext cx="7080448" cy="15125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/>
            <a:t>	2. Miesto</a:t>
          </a:r>
        </a:p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/>
            <a:t>Martin - 76,5%</a:t>
          </a:r>
        </a:p>
      </dsp:txBody>
      <dsp:txXfrm>
        <a:off x="1567349" y="1663857"/>
        <a:ext cx="5513098" cy="1512597"/>
      </dsp:txXfrm>
    </dsp:sp>
    <dsp:sp modelId="{41263FD3-0030-4DEE-84E6-199D60B4A413}">
      <dsp:nvSpPr>
        <dsp:cNvPr id="0" name=""/>
        <dsp:cNvSpPr/>
      </dsp:nvSpPr>
      <dsp:spPr>
        <a:xfrm>
          <a:off x="151259" y="1815116"/>
          <a:ext cx="1416089" cy="12100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4227B-C57A-4E8A-BA25-8B9E98AACED2}">
      <dsp:nvSpPr>
        <dsp:cNvPr id="0" name=""/>
        <dsp:cNvSpPr/>
      </dsp:nvSpPr>
      <dsp:spPr>
        <a:xfrm>
          <a:off x="0" y="3327714"/>
          <a:ext cx="7080448" cy="15125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/>
            <a:t>	3. Miesto</a:t>
          </a:r>
        </a:p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/>
            <a:t>Rožňava - 75,4%</a:t>
          </a:r>
        </a:p>
      </dsp:txBody>
      <dsp:txXfrm>
        <a:off x="1567349" y="3327714"/>
        <a:ext cx="5513098" cy="1512597"/>
      </dsp:txXfrm>
    </dsp:sp>
    <dsp:sp modelId="{66A88806-BF83-41F9-A5D6-F41ECAC73655}">
      <dsp:nvSpPr>
        <dsp:cNvPr id="0" name=""/>
        <dsp:cNvSpPr/>
      </dsp:nvSpPr>
      <dsp:spPr>
        <a:xfrm>
          <a:off x="151259" y="3478974"/>
          <a:ext cx="1416089" cy="12100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A9941-6829-4F1A-989C-A947E677A6C3}">
      <dsp:nvSpPr>
        <dsp:cNvPr id="0" name=""/>
        <dsp:cNvSpPr/>
      </dsp:nvSpPr>
      <dsp:spPr>
        <a:xfrm>
          <a:off x="0" y="0"/>
          <a:ext cx="7080448" cy="15125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/>
            <a:t>	1. Miesto 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/>
            <a:t>Vranov nad Topľou - 78,7%</a:t>
          </a:r>
        </a:p>
      </dsp:txBody>
      <dsp:txXfrm>
        <a:off x="1567349" y="0"/>
        <a:ext cx="5513098" cy="1512597"/>
      </dsp:txXfrm>
    </dsp:sp>
    <dsp:sp modelId="{60E0384C-0B02-4753-AF4A-80DF93CB95EB}">
      <dsp:nvSpPr>
        <dsp:cNvPr id="0" name=""/>
        <dsp:cNvSpPr/>
      </dsp:nvSpPr>
      <dsp:spPr>
        <a:xfrm>
          <a:off x="151259" y="151259"/>
          <a:ext cx="1416089" cy="12100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97A7A-B3FA-46F6-A3FE-AB59422C9B7B}">
      <dsp:nvSpPr>
        <dsp:cNvPr id="0" name=""/>
        <dsp:cNvSpPr/>
      </dsp:nvSpPr>
      <dsp:spPr>
        <a:xfrm>
          <a:off x="0" y="1663857"/>
          <a:ext cx="7080448" cy="15125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/>
            <a:t>	2. Miesto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/>
            <a:t>Martin - 76,5%</a:t>
          </a:r>
        </a:p>
      </dsp:txBody>
      <dsp:txXfrm>
        <a:off x="1567349" y="1663857"/>
        <a:ext cx="5513098" cy="1512597"/>
      </dsp:txXfrm>
    </dsp:sp>
    <dsp:sp modelId="{41263FD3-0030-4DEE-84E6-199D60B4A413}">
      <dsp:nvSpPr>
        <dsp:cNvPr id="0" name=""/>
        <dsp:cNvSpPr/>
      </dsp:nvSpPr>
      <dsp:spPr>
        <a:xfrm>
          <a:off x="151259" y="1815116"/>
          <a:ext cx="1416089" cy="12100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4227B-C57A-4E8A-BA25-8B9E98AACED2}">
      <dsp:nvSpPr>
        <dsp:cNvPr id="0" name=""/>
        <dsp:cNvSpPr/>
      </dsp:nvSpPr>
      <dsp:spPr>
        <a:xfrm>
          <a:off x="0" y="3327714"/>
          <a:ext cx="7080448" cy="1512597"/>
        </a:xfrm>
        <a:prstGeom prst="roundRect">
          <a:avLst>
            <a:gd name="adj" fmla="val 10000"/>
          </a:avLst>
        </a:prstGeom>
        <a:solidFill>
          <a:srgbClr val="009F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/>
            <a:t>	3. Miesto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/>
            <a:t>Rožňava - 78,7%</a:t>
          </a:r>
        </a:p>
      </dsp:txBody>
      <dsp:txXfrm>
        <a:off x="1567349" y="3327714"/>
        <a:ext cx="5513098" cy="1512597"/>
      </dsp:txXfrm>
    </dsp:sp>
    <dsp:sp modelId="{66A88806-BF83-41F9-A5D6-F41ECAC73655}">
      <dsp:nvSpPr>
        <dsp:cNvPr id="0" name=""/>
        <dsp:cNvSpPr/>
      </dsp:nvSpPr>
      <dsp:spPr>
        <a:xfrm>
          <a:off x="151259" y="3478974"/>
          <a:ext cx="1416089" cy="1210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A9941-6829-4F1A-989C-A947E677A6C3}">
      <dsp:nvSpPr>
        <dsp:cNvPr id="0" name=""/>
        <dsp:cNvSpPr/>
      </dsp:nvSpPr>
      <dsp:spPr>
        <a:xfrm>
          <a:off x="0" y="0"/>
          <a:ext cx="7080448" cy="15125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/>
            <a:t>	1. Miesto 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/>
            <a:t>Vranov nad Topľou - 78,7%</a:t>
          </a:r>
        </a:p>
      </dsp:txBody>
      <dsp:txXfrm>
        <a:off x="1567349" y="0"/>
        <a:ext cx="5513098" cy="1512597"/>
      </dsp:txXfrm>
    </dsp:sp>
    <dsp:sp modelId="{60E0384C-0B02-4753-AF4A-80DF93CB95EB}">
      <dsp:nvSpPr>
        <dsp:cNvPr id="0" name=""/>
        <dsp:cNvSpPr/>
      </dsp:nvSpPr>
      <dsp:spPr>
        <a:xfrm>
          <a:off x="151259" y="151259"/>
          <a:ext cx="1416089" cy="12100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97A7A-B3FA-46F6-A3FE-AB59422C9B7B}">
      <dsp:nvSpPr>
        <dsp:cNvPr id="0" name=""/>
        <dsp:cNvSpPr/>
      </dsp:nvSpPr>
      <dsp:spPr>
        <a:xfrm>
          <a:off x="0" y="1663857"/>
          <a:ext cx="7080448" cy="1512597"/>
        </a:xfrm>
        <a:prstGeom prst="roundRect">
          <a:avLst>
            <a:gd name="adj" fmla="val 10000"/>
          </a:avLst>
        </a:prstGeom>
        <a:solidFill>
          <a:srgbClr val="009F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/>
            <a:t>	2. Miesto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/>
            <a:t>BA – Nové Mesto - 85,9%</a:t>
          </a:r>
        </a:p>
      </dsp:txBody>
      <dsp:txXfrm>
        <a:off x="1567349" y="1663857"/>
        <a:ext cx="5513098" cy="1512597"/>
      </dsp:txXfrm>
    </dsp:sp>
    <dsp:sp modelId="{41263FD3-0030-4DEE-84E6-199D60B4A413}">
      <dsp:nvSpPr>
        <dsp:cNvPr id="0" name=""/>
        <dsp:cNvSpPr/>
      </dsp:nvSpPr>
      <dsp:spPr>
        <a:xfrm>
          <a:off x="151259" y="1815116"/>
          <a:ext cx="1416089" cy="1210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4227B-C57A-4E8A-BA25-8B9E98AACED2}">
      <dsp:nvSpPr>
        <dsp:cNvPr id="0" name=""/>
        <dsp:cNvSpPr/>
      </dsp:nvSpPr>
      <dsp:spPr>
        <a:xfrm>
          <a:off x="0" y="3327714"/>
          <a:ext cx="7080448" cy="1512597"/>
        </a:xfrm>
        <a:prstGeom prst="roundRect">
          <a:avLst>
            <a:gd name="adj" fmla="val 10000"/>
          </a:avLst>
        </a:prstGeom>
        <a:solidFill>
          <a:srgbClr val="009F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/>
            <a:t>	3. Miesto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/>
            <a:t>Rožňava - 78,7%</a:t>
          </a:r>
        </a:p>
      </dsp:txBody>
      <dsp:txXfrm>
        <a:off x="1567349" y="3327714"/>
        <a:ext cx="5513098" cy="1512597"/>
      </dsp:txXfrm>
    </dsp:sp>
    <dsp:sp modelId="{66A88806-BF83-41F9-A5D6-F41ECAC73655}">
      <dsp:nvSpPr>
        <dsp:cNvPr id="0" name=""/>
        <dsp:cNvSpPr/>
      </dsp:nvSpPr>
      <dsp:spPr>
        <a:xfrm>
          <a:off x="151259" y="3478974"/>
          <a:ext cx="1416089" cy="1210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C139-AD9E-DA47-80CB-CBC7E0BE66E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34C3-330C-944D-A4BD-2C2D45D96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2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021D-ED58-5749-A2C1-A9EFEA84B5B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B81B-317C-0249-98A8-A4CDC4F70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6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809625"/>
            <a:ext cx="5400675" cy="405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5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Kým mestá pod 20-tisíc obyvateľov dosiahli v priemere iba 48 percent bodov, Rožňava získala až 75,4 percent. Opačným príkladom je Nitra, ktorá získala výrazne podpriemerný výsledok v kategórii veľkých miest nad 50-tisíc. Kým tie v priemere získali viac ako 61 percent, Nitra iba cez 43.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3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VOS =</a:t>
            </a:r>
            <a:r>
              <a:rPr lang="sk-SK" baseline="0" dirty="0"/>
              <a:t> verejná obchodná súťaž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6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Posledný Veľký Meder 27,3%</a:t>
            </a:r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Kým mestá pod 20-tisíc obyvateľov dosiahli v priemere iba 48 percent bodov, Rožňava získala až 75,4 percent. Opačným príkladom je Nitra, ktorá získala výrazne podpriemerný výsledok v kategórii veľkých miest nad 50-tisíc. Kým tie v priemere získali viac ako 61 percent, Nitra iba cez 43.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0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Posledný Veľký Meder 27,3%</a:t>
            </a:r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0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25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698500" y="809625"/>
            <a:ext cx="5400675" cy="40513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4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MAIN</a:t>
            </a:r>
            <a:br>
              <a:rPr lang="ga-IE" dirty="0"/>
            </a:br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SECTION SUB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0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540000" y="1651000"/>
            <a:ext cx="8057900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9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-symbo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600" y="0"/>
            <a:ext cx="1645810" cy="14751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rgbClr val="00ABE2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lasnetruby.transparency.sk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amosprava.transparency.sk/rankings/citi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229" y="2838917"/>
            <a:ext cx="7732340" cy="1915220"/>
          </a:xfrm>
        </p:spPr>
        <p:txBody>
          <a:bodyPr/>
          <a:lstStyle/>
          <a:p>
            <a:pPr algn="ctr"/>
            <a:r>
              <a:rPr lang="sk-SK" sz="4400" b="1" dirty="0"/>
              <a:t>Otvorená samospráva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155404"/>
            <a:ext cx="7839769" cy="320601"/>
          </a:xfrm>
          <a:ln>
            <a:noFill/>
          </a:ln>
        </p:spPr>
        <p:txBody>
          <a:bodyPr/>
          <a:lstStyle/>
          <a:p>
            <a:r>
              <a:rPr lang="en-US" dirty="0"/>
              <a:t>REBRÍČEK TRANSPARENTNOSTI</a:t>
            </a:r>
            <a:r>
              <a:rPr lang="sk-SK" dirty="0"/>
              <a:t> 100 najväčších miest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00190" y="5802285"/>
            <a:ext cx="7543800" cy="533400"/>
          </a:xfrm>
        </p:spPr>
        <p:txBody>
          <a:bodyPr/>
          <a:lstStyle/>
          <a:p>
            <a:r>
              <a:rPr lang="sk-SK" dirty="0"/>
              <a:t>Transparency International Slovensko, október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5013176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6696" y="5589240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IS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92696"/>
            <a:ext cx="2581508" cy="15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9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/>
          <p:cNvSpPr>
            <a:spLocks noGrp="1"/>
          </p:cNvSpPr>
          <p:nvPr>
            <p:ph idx="20"/>
          </p:nvPr>
        </p:nvSpPr>
        <p:spPr>
          <a:xfrm>
            <a:off x="6494770" y="1360998"/>
            <a:ext cx="2469718" cy="5051061"/>
          </a:xfrm>
        </p:spPr>
        <p:txBody>
          <a:bodyPr/>
          <a:lstStyle/>
          <a:p>
            <a:r>
              <a:rPr lang="sk-SK" dirty="0" smtClean="0"/>
              <a:t>BA </a:t>
            </a:r>
            <a:r>
              <a:rPr lang="sk-SK" dirty="0"/>
              <a:t>– NM </a:t>
            </a:r>
            <a:r>
              <a:rPr lang="sk-SK" b="1" dirty="0"/>
              <a:t>100%</a:t>
            </a:r>
          </a:p>
          <a:p>
            <a:r>
              <a:rPr lang="sk-SK" dirty="0"/>
              <a:t>Zlepšenie v danej oblasti   + 93,5 pb</a:t>
            </a:r>
          </a:p>
          <a:p>
            <a:endParaRPr lang="sk-SK" dirty="0"/>
          </a:p>
          <a:p>
            <a:r>
              <a:rPr lang="sk-SK" dirty="0"/>
              <a:t>Verejné obstarávanie - Negatívne rozhodnutia </a:t>
            </a:r>
            <a:r>
              <a:rPr lang="sk-SK" b="1" dirty="0"/>
              <a:t>ÚVO</a:t>
            </a:r>
            <a:r>
              <a:rPr lang="sk-SK" dirty="0"/>
              <a:t>: </a:t>
            </a:r>
            <a:r>
              <a:rPr lang="sk-SK" b="1" dirty="0"/>
              <a:t>31 </a:t>
            </a:r>
            <a:r>
              <a:rPr lang="sk-SK" dirty="0"/>
              <a:t>porušilo zákon</a:t>
            </a:r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395258"/>
            <a:ext cx="5779958" cy="4265990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Majetok a obstarávanie</a:t>
            </a:r>
          </a:p>
        </p:txBody>
      </p:sp>
      <p:sp>
        <p:nvSpPr>
          <p:cNvPr id="6" name="Zástupný objekt pre obsah 1">
            <a:extLst>
              <a:ext uri="{FF2B5EF4-FFF2-40B4-BE49-F238E27FC236}">
                <a16:creationId xmlns:a16="http://schemas.microsoft.com/office/drawing/2014/main" id="{6967DCE0-BE1A-4814-A7CE-91A404015E52}"/>
              </a:ext>
            </a:extLst>
          </p:cNvPr>
          <p:cNvSpPr txBox="1">
            <a:spLocks/>
          </p:cNvSpPr>
          <p:nvPr/>
        </p:nvSpPr>
        <p:spPr>
          <a:xfrm>
            <a:off x="539750" y="5751712"/>
            <a:ext cx="5955020" cy="660348"/>
          </a:xfrm>
          <a:prstGeom prst="rect">
            <a:avLst/>
          </a:prstGeom>
        </p:spPr>
        <p:txBody>
          <a:bodyPr lIns="0" tIns="0" bIns="0"/>
          <a:lstStyle>
            <a:lvl1pPr marL="180000" indent="-180000" algn="l" defTabSz="457200" rtl="0" eaLnBrk="1" latinLnBrk="0" hangingPunct="1">
              <a:spcBef>
                <a:spcPct val="20000"/>
              </a:spcBef>
              <a:buClr>
                <a:srgbClr val="00ABE2"/>
              </a:buClr>
              <a:buSzPct val="100000"/>
              <a:buFont typeface="Arial"/>
              <a:buChar char="•"/>
              <a:defRPr sz="1900" kern="1200">
                <a:solidFill>
                  <a:srgbClr val="002C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Bratislava – </a:t>
            </a:r>
            <a:r>
              <a:rPr lang="sk-SK" b="1" dirty="0"/>
              <a:t>najväčšia pokuta od ÚVO </a:t>
            </a:r>
            <a:r>
              <a:rPr lang="sk-SK" dirty="0"/>
              <a:t>174 tis. eur</a:t>
            </a:r>
          </a:p>
          <a:p>
            <a:r>
              <a:rPr lang="sk-SK" dirty="0"/>
              <a:t>6 x nariadená zmena/zrušenie tendra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67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zmluvy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6300192" y="5589240"/>
            <a:ext cx="21602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900" dirty="0"/>
              <a:t>Šurany </a:t>
            </a:r>
            <a:r>
              <a:rPr lang="sk-SK" sz="1900" b="1" dirty="0"/>
              <a:t>15,2%</a:t>
            </a:r>
          </a:p>
        </p:txBody>
      </p:sp>
      <p:pic>
        <p:nvPicPr>
          <p:cNvPr id="8" name="Zástupný objekt pre obsah 7"/>
          <p:cNvPicPr>
            <a:picLocks noGrp="1" noChangeAspect="1"/>
          </p:cNvPicPr>
          <p:nvPr>
            <p:ph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65568"/>
            <a:ext cx="4320170" cy="4079656"/>
          </a:xfrm>
        </p:spPr>
      </p:pic>
      <p:sp>
        <p:nvSpPr>
          <p:cNvPr id="2" name="Zástupný objekt pre obsah 1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44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zmluvy</a:t>
            </a:r>
            <a:endParaRPr lang="sk-SK" dirty="0"/>
          </a:p>
        </p:txBody>
      </p:sp>
      <p:pic>
        <p:nvPicPr>
          <p:cNvPr id="9" name="Zástupný objekt pre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311" y="2732657"/>
            <a:ext cx="3704181" cy="3497960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6843138" y="236332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Šurany </a:t>
            </a:r>
            <a:r>
              <a:rPr lang="sk-SK" b="1" dirty="0" smtClean="0"/>
              <a:t>15,2%</a:t>
            </a:r>
            <a:endParaRPr lang="sk-SK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683568" y="470693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Ružomberok </a:t>
            </a:r>
            <a:r>
              <a:rPr lang="sk-SK" b="1" dirty="0" smtClean="0"/>
              <a:t>94,4%</a:t>
            </a:r>
            <a:endParaRPr lang="sk-SK" b="1" dirty="0"/>
          </a:p>
        </p:txBody>
      </p:sp>
      <p:pic>
        <p:nvPicPr>
          <p:cNvPr id="13" name="Zástupný objekt pre obsah 12"/>
          <p:cNvPicPr>
            <a:picLocks noGrp="1" noChangeAspect="1"/>
          </p:cNvPicPr>
          <p:nvPr>
            <p:ph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57055"/>
            <a:ext cx="5760640" cy="3390612"/>
          </a:xfrm>
        </p:spPr>
      </p:pic>
    </p:spTree>
    <p:extLst>
      <p:ext uri="{BB962C8B-B14F-4D97-AF65-F5344CB8AC3E}">
        <p14:creationId xmlns:p14="http://schemas.microsoft.com/office/powerpoint/2010/main" val="22808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/>
          <p:cNvPicPr>
            <a:picLocks noGrp="1" noChangeAspect="1"/>
          </p:cNvPicPr>
          <p:nvPr>
            <p:ph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01898"/>
            <a:ext cx="4752330" cy="493178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Dotácie primátora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idx="20"/>
          </p:nvPr>
        </p:nvSpPr>
        <p:spPr>
          <a:xfrm>
            <a:off x="6012160" y="2060848"/>
            <a:ext cx="2585740" cy="3501751"/>
          </a:xfrm>
        </p:spPr>
        <p:txBody>
          <a:bodyPr/>
          <a:lstStyle/>
          <a:p>
            <a:r>
              <a:rPr lang="sk-SK" dirty="0"/>
              <a:t>Prehľadne zverejňuje:</a:t>
            </a:r>
          </a:p>
          <a:p>
            <a:pPr marL="0" indent="0">
              <a:buNone/>
            </a:pPr>
            <a:r>
              <a:rPr lang="sk-SK" b="1" dirty="0"/>
              <a:t>  17 samospráv </a:t>
            </a:r>
            <a:r>
              <a:rPr lang="sk-SK" dirty="0"/>
              <a:t>(25%)</a:t>
            </a:r>
          </a:p>
          <a:p>
            <a:endParaRPr lang="sk-SK" dirty="0"/>
          </a:p>
          <a:p>
            <a:r>
              <a:rPr lang="sk-SK" dirty="0"/>
              <a:t>Primátori/starostovia prerozdeľujú v priemere:</a:t>
            </a:r>
          </a:p>
          <a:p>
            <a:pPr marL="0" indent="0">
              <a:buNone/>
            </a:pPr>
            <a:r>
              <a:rPr lang="sk-SK" b="1" dirty="0"/>
              <a:t>   17 284 eur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77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/>
          <p:cNvPicPr>
            <a:picLocks noGrp="1" noChangeAspect="1"/>
          </p:cNvPicPr>
          <p:nvPr>
            <p:ph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547806"/>
            <a:ext cx="5112370" cy="3380893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</p:spPr>
        <p:txBody>
          <a:bodyPr/>
          <a:lstStyle/>
          <a:p>
            <a:r>
              <a:rPr lang="sk-SK" dirty="0"/>
              <a:t>Infožiadosti a školy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idx="20"/>
          </p:nvPr>
        </p:nvSpPr>
        <p:spPr>
          <a:xfrm>
            <a:off x="6084168" y="1651001"/>
            <a:ext cx="2513732" cy="2282056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PROBLÉMY:</a:t>
            </a:r>
          </a:p>
          <a:p>
            <a:r>
              <a:rPr lang="sk-SK" dirty="0"/>
              <a:t>Neoficiálne predĺženie lehoty</a:t>
            </a:r>
          </a:p>
          <a:p>
            <a:r>
              <a:rPr lang="sk-SK" dirty="0"/>
              <a:t>Čerpanie dovoleniek</a:t>
            </a:r>
          </a:p>
          <a:p>
            <a:r>
              <a:rPr lang="sk-SK" dirty="0"/>
              <a:t>Odkazy na neúplné </a:t>
            </a:r>
            <a:r>
              <a:rPr lang="sk-SK" dirty="0" err="1"/>
              <a:t>info</a:t>
            </a:r>
            <a:r>
              <a:rPr lang="sk-SK" dirty="0"/>
              <a:t> na webe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5364088" y="4005064"/>
            <a:ext cx="3233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„..nebudeme reagovať... citácia zákona nie je relevantná.“ (Moldava nad Bodvou)</a:t>
            </a:r>
          </a:p>
        </p:txBody>
      </p:sp>
      <p:sp>
        <p:nvSpPr>
          <p:cNvPr id="7" name="Oválna bublina 6"/>
          <p:cNvSpPr/>
          <p:nvPr/>
        </p:nvSpPr>
        <p:spPr>
          <a:xfrm>
            <a:off x="5292080" y="3861048"/>
            <a:ext cx="3600400" cy="1440160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1403648" y="505004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ÁNO         ČIASTOČNE          NIE</a:t>
            </a:r>
          </a:p>
          <a:p>
            <a:r>
              <a:rPr lang="sk-SK" dirty="0"/>
              <a:t>						Zdroj: TIS</a:t>
            </a:r>
          </a:p>
        </p:txBody>
      </p:sp>
      <p:sp>
        <p:nvSpPr>
          <p:cNvPr id="9" name="Vývojový diagram: spojnica 8"/>
          <p:cNvSpPr/>
          <p:nvPr/>
        </p:nvSpPr>
        <p:spPr>
          <a:xfrm>
            <a:off x="4139952" y="5133383"/>
            <a:ext cx="216024" cy="239831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Vývojový diagram: spojnica 9"/>
          <p:cNvSpPr/>
          <p:nvPr/>
        </p:nvSpPr>
        <p:spPr>
          <a:xfrm>
            <a:off x="2238288" y="5117905"/>
            <a:ext cx="216024" cy="239831"/>
          </a:xfrm>
          <a:prstGeom prst="flowChartConnector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ývojový diagram: spojnica 10"/>
          <p:cNvSpPr/>
          <p:nvPr/>
        </p:nvSpPr>
        <p:spPr>
          <a:xfrm>
            <a:off x="1111010" y="5117904"/>
            <a:ext cx="216024" cy="239831"/>
          </a:xfrm>
          <a:prstGeom prst="flowChartConnec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0637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/>
          <p:cNvPicPr>
            <a:picLocks noGrp="1" noChangeAspect="1"/>
          </p:cNvPicPr>
          <p:nvPr>
            <p:ph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27311" cy="4849134"/>
          </a:xfrm>
        </p:spPr>
      </p:pic>
      <p:sp>
        <p:nvSpPr>
          <p:cNvPr id="2" name="Zástupný objekt pre obsah 1"/>
          <p:cNvSpPr>
            <a:spLocks noGrp="1"/>
          </p:cNvSpPr>
          <p:nvPr>
            <p:ph idx="20"/>
          </p:nvPr>
        </p:nvSpPr>
        <p:spPr>
          <a:xfrm>
            <a:off x="6084168" y="1651000"/>
            <a:ext cx="2520280" cy="3146151"/>
          </a:xfrm>
        </p:spPr>
        <p:txBody>
          <a:bodyPr/>
          <a:lstStyle/>
          <a:p>
            <a:r>
              <a:rPr lang="sk-SK" dirty="0"/>
              <a:t>Funkčné vyhľadávacie nástroje na stránke </a:t>
            </a:r>
            <a:r>
              <a:rPr lang="sk-SK" b="1" dirty="0"/>
              <a:t>47,5%</a:t>
            </a:r>
            <a:endParaRPr lang="sk-SK" dirty="0"/>
          </a:p>
          <a:p>
            <a:r>
              <a:rPr lang="sk-SK" dirty="0"/>
              <a:t>Responzívnosť v mobile </a:t>
            </a:r>
            <a:r>
              <a:rPr lang="sk-SK" b="1" dirty="0"/>
              <a:t>58%</a:t>
            </a:r>
            <a:endParaRPr lang="sk-SK" dirty="0"/>
          </a:p>
          <a:p>
            <a:r>
              <a:rPr lang="sk-SK" dirty="0"/>
              <a:t>Anglická verzia </a:t>
            </a:r>
            <a:r>
              <a:rPr lang="sk-SK" b="1" dirty="0"/>
              <a:t>38%</a:t>
            </a:r>
            <a:endParaRPr lang="sk-SK" dirty="0"/>
          </a:p>
          <a:p>
            <a:r>
              <a:rPr lang="sk-SK" dirty="0"/>
              <a:t>Verzia pre slabozrakých </a:t>
            </a:r>
            <a:r>
              <a:rPr lang="sk-SK" b="1" dirty="0"/>
              <a:t>36,5%</a:t>
            </a:r>
            <a:endParaRPr lang="sk-SK" dirty="0"/>
          </a:p>
          <a:p>
            <a:r>
              <a:rPr lang="sk-SK" dirty="0"/>
              <a:t>Sociálne siete </a:t>
            </a:r>
            <a:r>
              <a:rPr lang="sk-SK" b="1" dirty="0"/>
              <a:t>54%</a:t>
            </a:r>
          </a:p>
          <a:p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Užívateľská prístupnosť</a:t>
            </a:r>
          </a:p>
        </p:txBody>
      </p:sp>
    </p:spTree>
    <p:extLst>
      <p:ext uri="{BB962C8B-B14F-4D97-AF65-F5344CB8AC3E}">
        <p14:creationId xmlns:p14="http://schemas.microsoft.com/office/powerpoint/2010/main" val="2814362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UŽITOČNOSŤ NOVÍN</a:t>
            </a:r>
          </a:p>
        </p:txBody>
      </p:sp>
      <p:sp>
        <p:nvSpPr>
          <p:cNvPr id="4" name="Obdĺžnik 3"/>
          <p:cNvSpPr/>
          <p:nvPr/>
        </p:nvSpPr>
        <p:spPr>
          <a:xfrm>
            <a:off x="6732240" y="1628800"/>
            <a:ext cx="24117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b="1" dirty="0"/>
              <a:t>Rozptyl</a:t>
            </a:r>
            <a:r>
              <a:rPr lang="sk-SK" sz="2000" dirty="0"/>
              <a:t>: 74% - 19%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b="1" dirty="0"/>
              <a:t>Stagnácia: </a:t>
            </a:r>
            <a:r>
              <a:rPr lang="sk-SK" sz="2000" dirty="0"/>
              <a:t>nárast zo 45% v roku 2017 na </a:t>
            </a:r>
            <a:r>
              <a:rPr lang="sk-SK" sz="2000" b="1" dirty="0"/>
              <a:t>49%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39 titulov skôr </a:t>
            </a:r>
            <a:r>
              <a:rPr lang="sk-SK" sz="2000" b="1" dirty="0"/>
              <a:t>škodlivých</a:t>
            </a:r>
            <a:r>
              <a:rPr lang="sk-SK" sz="2000" dirty="0"/>
              <a:t> pre verejnú kontrolu samospráv</a:t>
            </a:r>
          </a:p>
          <a:p>
            <a:pPr>
              <a:buClr>
                <a:srgbClr val="00ABE2"/>
              </a:buClr>
            </a:pPr>
            <a:r>
              <a:rPr lang="sk-SK" sz="2000" dirty="0"/>
              <a:t>     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6" name="Obrázok 5" descr="Obrázok, na ktorom je snímka obrazovky, text, mapa&#10;&#10;Popis vygenerovaný s veľmi vysokou spoľahlivosťou">
            <a:extLst>
              <a:ext uri="{FF2B5EF4-FFF2-40B4-BE49-F238E27FC236}">
                <a16:creationId xmlns:a16="http://schemas.microsoft.com/office/drawing/2014/main" id="{BC46C91D-D05E-4BA4-88F5-EF8E3B68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854116"/>
            <a:ext cx="6059680" cy="4538788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36C1BF43-51B3-4DE3-B4AA-7FC3BCBAE959}"/>
              </a:ext>
            </a:extLst>
          </p:cNvPr>
          <p:cNvSpPr txBox="1"/>
          <p:nvPr/>
        </p:nvSpPr>
        <p:spPr>
          <a:xfrm>
            <a:off x="529557" y="1391532"/>
            <a:ext cx="384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hlinkClick r:id="rId3"/>
              </a:rPr>
              <a:t>hlasnetruby.transparency.sk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935785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SKOKANI REBRÍČKA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7286704"/>
              </p:ext>
            </p:extLst>
          </p:nvPr>
        </p:nvGraphicFramePr>
        <p:xfrm>
          <a:off x="323528" y="1366838"/>
          <a:ext cx="8640960" cy="443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323528" y="580526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Pozn.: Bodový vzostup alebo pokles je len orientačný, metodika bodovania prešla medziročne miernou úpravou</a:t>
            </a:r>
          </a:p>
        </p:txBody>
      </p:sp>
    </p:spTree>
    <p:extLst>
      <p:ext uri="{BB962C8B-B14F-4D97-AF65-F5344CB8AC3E}">
        <p14:creationId xmlns:p14="http://schemas.microsoft.com/office/powerpoint/2010/main" val="5767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E9B3AB-FB3C-40EA-B4A2-3CFA47EC8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9E9B3AB-FB3C-40EA-B4A2-3CFA47EC8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9E9B3AB-FB3C-40EA-B4A2-3CFA47EC8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742F79-1D62-4EE0-A1FD-E12EE7F9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CC742F79-1D62-4EE0-A1FD-E12EE7F9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C742F79-1D62-4EE0-A1FD-E12EE7F9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AA3BAF-22F2-4C73-9CE7-7C0F3C1DF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C8AA3BAF-22F2-4C73-9CE7-7C0F3C1DF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C8AA3BAF-22F2-4C73-9CE7-7C0F3C1DF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9597DC-8ED4-431C-875E-55A7463EA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BA9597DC-8ED4-431C-875E-55A7463EA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BA9597DC-8ED4-431C-875E-55A7463EA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Otvorená samospráva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683568" y="4293096"/>
          <a:ext cx="727280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06587210"/>
              </p:ext>
            </p:extLst>
          </p:nvPr>
        </p:nvGraphicFramePr>
        <p:xfrm>
          <a:off x="539552" y="1556792"/>
          <a:ext cx="708044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04344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Otvorená samospráva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683568" y="4293096"/>
          <a:ext cx="727280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1265269"/>
              </p:ext>
            </p:extLst>
          </p:nvPr>
        </p:nvGraphicFramePr>
        <p:xfrm>
          <a:off x="539552" y="1556792"/>
          <a:ext cx="708044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1026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MIESTNA SAMOSPRÁVA</a:t>
            </a:r>
            <a:endParaRPr lang="en-US" b="1" dirty="0"/>
          </a:p>
        </p:txBody>
      </p:sp>
      <p:pic>
        <p:nvPicPr>
          <p:cNvPr id="3" name="Obrázok 2" descr="Obrázok, na ktorom je text, mapa&#10;&#10;Popis vygenerovaný s veľmi vysokou spoľahlivosťou">
            <a:extLst>
              <a:ext uri="{FF2B5EF4-FFF2-40B4-BE49-F238E27FC236}">
                <a16:creationId xmlns:a16="http://schemas.microsoft.com/office/drawing/2014/main" id="{5C209805-6910-41F4-B4AE-7F08B8E0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952"/>
            <a:ext cx="6588224" cy="338230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369150-0887-4A2A-9AC0-32687BFD093E}"/>
              </a:ext>
            </a:extLst>
          </p:cNvPr>
          <p:cNvSpPr txBox="1">
            <a:spLocks/>
          </p:cNvSpPr>
          <p:nvPr/>
        </p:nvSpPr>
        <p:spPr>
          <a:xfrm>
            <a:off x="558280" y="1438846"/>
            <a:ext cx="8406208" cy="1558106"/>
          </a:xfrm>
          <a:prstGeom prst="rect">
            <a:avLst/>
          </a:prstGeom>
        </p:spPr>
        <p:txBody>
          <a:bodyPr lIns="0" tIns="0" bIns="0">
            <a:normAutofit lnSpcReduction="10000"/>
          </a:bodyPr>
          <a:lstStyle>
            <a:lvl1pPr marL="180000" indent="-180000" algn="l" defTabSz="457200" rtl="0" eaLnBrk="1" latinLnBrk="0" hangingPunct="1">
              <a:spcBef>
                <a:spcPct val="20000"/>
              </a:spcBef>
              <a:buClr>
                <a:srgbClr val="00ABE2"/>
              </a:buClr>
              <a:buSzPct val="100000"/>
              <a:buFont typeface="Arial"/>
              <a:buChar char="•"/>
              <a:defRPr sz="1900" kern="1200">
                <a:solidFill>
                  <a:srgbClr val="002C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Viac ako </a:t>
            </a:r>
            <a:r>
              <a:rPr lang="sk-SK" b="1" dirty="0"/>
              <a:t>2927 miest a obcí</a:t>
            </a:r>
          </a:p>
          <a:p>
            <a:r>
              <a:rPr lang="sk-SK" dirty="0"/>
              <a:t>Dovedna hospodária s </a:t>
            </a:r>
            <a:r>
              <a:rPr lang="pl-PL" dirty="0"/>
              <a:t>vyše </a:t>
            </a:r>
            <a:r>
              <a:rPr lang="pl-PL" b="1" dirty="0"/>
              <a:t>4,6 miliardami eur</a:t>
            </a:r>
          </a:p>
          <a:p>
            <a:r>
              <a:rPr lang="pl-PL" b="1" dirty="0"/>
              <a:t>Dôležité kompetencie</a:t>
            </a:r>
            <a:r>
              <a:rPr lang="pl-PL" dirty="0"/>
              <a:t>: školy, škôlky, cesty, zeleň, kultúra, domovy dôchodcov, stavebné konania, územné plánovanie, odpady, miestne dane, atď.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sz="2800" dirty="0"/>
          </a:p>
          <a:p>
            <a:endParaRPr lang="sk-SK" sz="2800" u="sng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962951C-3AFA-4A4C-A069-C40AD3EA2EB4}"/>
              </a:ext>
            </a:extLst>
          </p:cNvPr>
          <p:cNvSpPr txBox="1">
            <a:spLocks/>
          </p:cNvSpPr>
          <p:nvPr/>
        </p:nvSpPr>
        <p:spPr>
          <a:xfrm>
            <a:off x="6877300" y="2996952"/>
            <a:ext cx="2087188" cy="3217540"/>
          </a:xfrm>
          <a:prstGeom prst="rect">
            <a:avLst/>
          </a:prstGeom>
        </p:spPr>
        <p:txBody>
          <a:bodyPr lIns="0" tIns="0" bIns="0">
            <a:normAutofit lnSpcReduction="10000"/>
          </a:bodyPr>
          <a:lstStyle>
            <a:lvl1pPr marL="180000" indent="-180000" algn="l" defTabSz="457200" rtl="0" eaLnBrk="1" latinLnBrk="0" hangingPunct="1">
              <a:spcBef>
                <a:spcPct val="20000"/>
              </a:spcBef>
              <a:buClr>
                <a:srgbClr val="00ABE2"/>
              </a:buClr>
              <a:buSzPct val="100000"/>
              <a:buFont typeface="Arial"/>
              <a:buChar char="•"/>
              <a:defRPr sz="1900" kern="1200">
                <a:solidFill>
                  <a:srgbClr val="002C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10. novembra – 8. komunálne voľby </a:t>
            </a:r>
          </a:p>
          <a:p>
            <a:endParaRPr lang="sk-SK" dirty="0"/>
          </a:p>
          <a:p>
            <a:r>
              <a:rPr lang="sk-SK" dirty="0"/>
              <a:t>2927 primátorov a starostov, vyše 20-tisíc komunálnych poslancov</a:t>
            </a:r>
          </a:p>
          <a:p>
            <a:endParaRPr lang="sk-SK" dirty="0"/>
          </a:p>
          <a:p>
            <a:r>
              <a:rPr lang="sk-SK" dirty="0"/>
              <a:t>Účasť pod 50%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sz="2800" dirty="0"/>
          </a:p>
          <a:p>
            <a:endParaRPr lang="sk-SK" sz="2800" u="sng" dirty="0"/>
          </a:p>
        </p:txBody>
      </p:sp>
    </p:spTree>
    <p:extLst>
      <p:ext uri="{BB962C8B-B14F-4D97-AF65-F5344CB8AC3E}">
        <p14:creationId xmlns:p14="http://schemas.microsoft.com/office/powerpoint/2010/main" val="3971198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Otvorená samospráva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683568" y="4293096"/>
          <a:ext cx="727280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43839422"/>
              </p:ext>
            </p:extLst>
          </p:nvPr>
        </p:nvGraphicFramePr>
        <p:xfrm>
          <a:off x="539552" y="1556792"/>
          <a:ext cx="708044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2325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Otvorená samospráva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683568" y="4293096"/>
          <a:ext cx="727280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3502744"/>
              </p:ext>
            </p:extLst>
          </p:nvPr>
        </p:nvGraphicFramePr>
        <p:xfrm>
          <a:off x="539552" y="1556792"/>
          <a:ext cx="708044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95328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REBRÍČEK MIEST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72146" y="5545427"/>
            <a:ext cx="545225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sz="2800" b="1" dirty="0">
                <a:solidFill>
                  <a:srgbClr val="002C44"/>
                </a:solidFill>
                <a:hlinkClick r:id="rId3"/>
              </a:rPr>
              <a:t>Samosprava.transparency.sk</a:t>
            </a:r>
            <a:endParaRPr lang="sk-SK" sz="2800" b="1" dirty="0">
              <a:solidFill>
                <a:srgbClr val="002C44"/>
              </a:solidFill>
            </a:endParaRPr>
          </a:p>
        </p:txBody>
      </p:sp>
      <p:pic>
        <p:nvPicPr>
          <p:cNvPr id="7" name="Obrázok 6" descr="Obrázok, na ktorom je snímka obrazovky&#10;&#10;Popis vygenerovaný s veľmi vysokou spoľahlivosťou">
            <a:hlinkClick r:id="rId3"/>
            <a:extLst>
              <a:ext uri="{FF2B5EF4-FFF2-40B4-BE49-F238E27FC236}">
                <a16:creationId xmlns:a16="http://schemas.microsoft.com/office/drawing/2014/main" id="{73D8D467-4554-459C-810B-5047DEF31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6" y="1366838"/>
            <a:ext cx="6914154" cy="3826279"/>
          </a:xfrm>
          <a:prstGeom prst="rect">
            <a:avLst/>
          </a:prstGeom>
        </p:spPr>
      </p:pic>
      <p:pic>
        <p:nvPicPr>
          <p:cNvPr id="9" name="Obrázok 8" descr="Obrázok, na ktorom je snímka obrazovky&#10;&#10;Popis vygenerovaný s veľmi vysokou spoľahlivosťou">
            <a:hlinkClick r:id="rId3"/>
            <a:extLst>
              <a:ext uri="{FF2B5EF4-FFF2-40B4-BE49-F238E27FC236}">
                <a16:creationId xmlns:a16="http://schemas.microsoft.com/office/drawing/2014/main" id="{C4BF234A-EC53-4731-9360-5E50B78E0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3353076"/>
            <a:ext cx="3347864" cy="3504924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5455EDAB-CAC6-4D7D-AE55-1ACAB8E54B9E}"/>
              </a:ext>
            </a:extLst>
          </p:cNvPr>
          <p:cNvSpPr/>
          <p:nvPr/>
        </p:nvSpPr>
        <p:spPr>
          <a:xfrm>
            <a:off x="7164288" y="2132856"/>
            <a:ext cx="172819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sz="1900" dirty="0">
                <a:solidFill>
                  <a:srgbClr val="002C44"/>
                </a:solidFill>
              </a:rPr>
              <a:t>Nové funkcie</a:t>
            </a:r>
          </a:p>
        </p:txBody>
      </p:sp>
    </p:spTree>
    <p:extLst>
      <p:ext uri="{BB962C8B-B14F-4D97-AF65-F5344CB8AC3E}">
        <p14:creationId xmlns:p14="http://schemas.microsoft.com/office/powerpoint/2010/main" val="29071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9"/>
          <p:cNvSpPr txBox="1">
            <a:spLocks/>
          </p:cNvSpPr>
          <p:nvPr/>
        </p:nvSpPr>
        <p:spPr>
          <a:xfrm>
            <a:off x="2267744" y="3827991"/>
            <a:ext cx="4608512" cy="590337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750"/>
              </a:spcAft>
              <a:buNone/>
            </a:pPr>
            <a:r>
              <a:rPr lang="sk-SK" sz="2400" dirty="0">
                <a:solidFill>
                  <a:schemeClr val="bg1"/>
                </a:solidFill>
                <a:cs typeface="Arial Narrow Bold"/>
              </a:rPr>
              <a:t>samosprava.transparency.sk</a:t>
            </a:r>
            <a:endParaRPr lang="en-US" sz="2400" dirty="0">
              <a:solidFill>
                <a:schemeClr val="bg1"/>
              </a:solidFill>
              <a:cs typeface="Arial Narrow Bold"/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en-US" sz="1200" dirty="0">
              <a:solidFill>
                <a:prstClr val="white"/>
              </a:solidFill>
              <a:cs typeface="Arial Narrow Bold"/>
            </a:endParaRPr>
          </a:p>
          <a:p>
            <a:pPr marL="0" indent="0" algn="ctr">
              <a:buNone/>
            </a:pPr>
            <a:endParaRPr lang="en-US" sz="1500" dirty="0">
              <a:solidFill>
                <a:prstClr val="white"/>
              </a:solidFill>
              <a:cs typeface="Arial Narrow Bold"/>
            </a:endParaRPr>
          </a:p>
        </p:txBody>
      </p:sp>
      <p:pic>
        <p:nvPicPr>
          <p:cNvPr id="8" name="Picture 7" descr="TIS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91301"/>
            <a:ext cx="2581508" cy="1548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05718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ĎAKUJEME ZA POZORNOSŤ</a:t>
            </a:r>
          </a:p>
        </p:txBody>
      </p:sp>
      <p:pic>
        <p:nvPicPr>
          <p:cNvPr id="11" name="Picture 3" descr="OS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04613"/>
            <a:ext cx="3690648" cy="1664747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A9454A1-DC10-4CF2-84B4-B1ED56C2D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16" y="5001175"/>
            <a:ext cx="5004556" cy="16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5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0000" y="571500"/>
            <a:ext cx="6984328" cy="795338"/>
          </a:xfrm>
        </p:spPr>
        <p:txBody>
          <a:bodyPr>
            <a:noAutofit/>
          </a:bodyPr>
          <a:lstStyle/>
          <a:p>
            <a:r>
              <a:rPr lang="sk-SK" b="1" dirty="0"/>
              <a:t>PREČO REBRÍČEK?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571472" y="1643050"/>
            <a:ext cx="6016752" cy="2214166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Piaty rebríček transparentnosti 100 najväčších miest </a:t>
            </a:r>
            <a:r>
              <a:rPr lang="sk-SK" dirty="0"/>
              <a:t>(2010, 2012, 2014, 2016, 2018)</a:t>
            </a:r>
          </a:p>
          <a:p>
            <a:endParaRPr lang="sk-SK" dirty="0"/>
          </a:p>
          <a:p>
            <a:r>
              <a:rPr lang="sk-SK" dirty="0"/>
              <a:t>poukázanie na rozdiely v transparentnosti medzi mestami, </a:t>
            </a:r>
            <a:r>
              <a:rPr lang="sk-SK" b="1" dirty="0"/>
              <a:t>tlak</a:t>
            </a:r>
            <a:r>
              <a:rPr lang="sk-SK" dirty="0"/>
              <a:t> na väčšiu </a:t>
            </a:r>
            <a:r>
              <a:rPr lang="sk-SK" b="1" dirty="0"/>
              <a:t>otvorenosť</a:t>
            </a:r>
          </a:p>
          <a:p>
            <a:endParaRPr lang="sk-SK" b="1" dirty="0"/>
          </a:p>
          <a:p>
            <a:r>
              <a:rPr lang="sk-SK" dirty="0"/>
              <a:t>Zdieľanie dobrej praxe</a:t>
            </a:r>
          </a:p>
          <a:p>
            <a:endParaRPr lang="sk-SK" sz="2800" u="sng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0A243DA-3D11-4F90-A7D8-ACA302978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680" y="1522191"/>
            <a:ext cx="2627784" cy="2592902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BD74CD4-9E4F-4A24-ADBF-5E13DABE1800}"/>
              </a:ext>
            </a:extLst>
          </p:cNvPr>
          <p:cNvSpPr txBox="1">
            <a:spLocks/>
          </p:cNvSpPr>
          <p:nvPr/>
        </p:nvSpPr>
        <p:spPr>
          <a:xfrm>
            <a:off x="571472" y="4286510"/>
            <a:ext cx="8373608" cy="1948954"/>
          </a:xfrm>
          <a:prstGeom prst="rect">
            <a:avLst/>
          </a:prstGeom>
        </p:spPr>
        <p:txBody>
          <a:bodyPr lIns="0" tIns="0" bIns="0">
            <a:normAutofit/>
          </a:bodyPr>
          <a:lstStyle>
            <a:lvl1pPr marL="180000" indent="-180000" algn="l" defTabSz="457200" rtl="0" eaLnBrk="1" latinLnBrk="0" hangingPunct="1">
              <a:spcBef>
                <a:spcPct val="20000"/>
              </a:spcBef>
              <a:buClr>
                <a:srgbClr val="00ABE2"/>
              </a:buClr>
              <a:buSzPct val="100000"/>
              <a:buFont typeface="Arial"/>
              <a:buChar char="•"/>
              <a:defRPr sz="1900" kern="1200">
                <a:solidFill>
                  <a:srgbClr val="002C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prístup k informáciám umožňuje </a:t>
            </a:r>
            <a:r>
              <a:rPr lang="sk-SK" b="1" dirty="0"/>
              <a:t>verejnú kontrolu </a:t>
            </a:r>
            <a:r>
              <a:rPr lang="sk-SK" dirty="0"/>
              <a:t>vedenia miest, pravidlá </a:t>
            </a:r>
            <a:r>
              <a:rPr lang="sk-SK" b="1" dirty="0"/>
              <a:t>obmedzujú priestor na svojvôľu</a:t>
            </a:r>
          </a:p>
          <a:p>
            <a:endParaRPr lang="sk-SK" dirty="0"/>
          </a:p>
          <a:p>
            <a:r>
              <a:rPr lang="sk-SK" dirty="0"/>
              <a:t>vyššia transparentnosť však automaticky </a:t>
            </a:r>
            <a:r>
              <a:rPr lang="sk-SK" b="1" dirty="0"/>
              <a:t>neznamená odolnosť voči  korupcii</a:t>
            </a:r>
          </a:p>
          <a:p>
            <a:endParaRPr lang="sk-SK" sz="2800" u="sng" dirty="0"/>
          </a:p>
        </p:txBody>
      </p:sp>
    </p:spTree>
    <p:extLst>
      <p:ext uri="{BB962C8B-B14F-4D97-AF65-F5344CB8AC3E}">
        <p14:creationId xmlns:p14="http://schemas.microsoft.com/office/powerpoint/2010/main" val="169597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ČO SME HODNOTILI?</a:t>
            </a:r>
            <a:endParaRPr lang="en-US" b="1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1051703358"/>
              </p:ext>
            </p:extLst>
          </p:nvPr>
        </p:nvGraphicFramePr>
        <p:xfrm>
          <a:off x="1000100" y="2000240"/>
          <a:ext cx="742955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73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6228184" y="1628800"/>
            <a:ext cx="2520280" cy="389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sz="1900" dirty="0">
                <a:solidFill>
                  <a:srgbClr val="002C44"/>
                </a:solidFill>
              </a:rPr>
              <a:t>Jadro hodnotenia  </a:t>
            </a:r>
            <a:r>
              <a:rPr lang="sk-SK" sz="1900" b="1" dirty="0">
                <a:solidFill>
                  <a:srgbClr val="002C44"/>
                </a:solidFill>
              </a:rPr>
              <a:t>webstránky</a:t>
            </a:r>
            <a:r>
              <a:rPr lang="sk-SK" sz="1900" dirty="0">
                <a:solidFill>
                  <a:srgbClr val="002C44"/>
                </a:solidFill>
              </a:rPr>
              <a:t> – proaktívne zverejňovanie</a:t>
            </a:r>
          </a:p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endParaRPr lang="sk-SK" sz="1900" dirty="0">
              <a:solidFill>
                <a:srgbClr val="002C44"/>
              </a:solidFill>
            </a:endParaRPr>
          </a:p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sz="1900" dirty="0">
                <a:solidFill>
                  <a:srgbClr val="002C44"/>
                </a:solidFill>
              </a:rPr>
              <a:t>Mierny upgrade</a:t>
            </a:r>
            <a:r>
              <a:rPr lang="sk-SK" sz="1900" b="1" dirty="0">
                <a:solidFill>
                  <a:srgbClr val="002C44"/>
                </a:solidFill>
              </a:rPr>
              <a:t> metodiky </a:t>
            </a:r>
            <a:r>
              <a:rPr lang="sk-SK" sz="1900" dirty="0">
                <a:solidFill>
                  <a:srgbClr val="002C44"/>
                </a:solidFill>
              </a:rPr>
              <a:t>– 87% otázok rovnakých ako v 2016</a:t>
            </a:r>
          </a:p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endParaRPr lang="sk-SK" sz="1900" b="1" dirty="0">
              <a:solidFill>
                <a:srgbClr val="002C44"/>
              </a:solidFill>
            </a:endParaRPr>
          </a:p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sz="1900" b="1" dirty="0">
                <a:solidFill>
                  <a:srgbClr val="002C44"/>
                </a:solidFill>
              </a:rPr>
              <a:t>Mystery shopping</a:t>
            </a:r>
          </a:p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endParaRPr lang="sk-SK" sz="1900" dirty="0">
              <a:solidFill>
                <a:srgbClr val="002C44"/>
              </a:solidFill>
            </a:endParaRPr>
          </a:p>
        </p:txBody>
      </p:sp>
      <p:pic>
        <p:nvPicPr>
          <p:cNvPr id="4" name="Obrázok 3" descr="Obrázok, na ktorom je snímka obrazovky, vektorová grafika&#10;&#10;Popis vygenerovaný s vysokou spoľahlivosťou">
            <a:extLst>
              <a:ext uri="{FF2B5EF4-FFF2-40B4-BE49-F238E27FC236}">
                <a16:creationId xmlns:a16="http://schemas.microsoft.com/office/drawing/2014/main" id="{92709AF0-8CC2-4DDA-AA50-FC1628165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07" y="0"/>
            <a:ext cx="5602753" cy="631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6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HODNOTENÉ OBLASTI</a:t>
            </a:r>
          </a:p>
        </p:txBody>
      </p:sp>
      <p:pic>
        <p:nvPicPr>
          <p:cNvPr id="4" name="Obrázok 3" descr="Obrázok, na ktorom je snímka obrazovky&#10;&#10;Popis vygenerovaný s veľmi vysokou spoľahlivosťou">
            <a:extLst>
              <a:ext uri="{FF2B5EF4-FFF2-40B4-BE49-F238E27FC236}">
                <a16:creationId xmlns:a16="http://schemas.microsoft.com/office/drawing/2014/main" id="{89FA9F4A-4822-4425-97C9-7067157D8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6838"/>
            <a:ext cx="9144000" cy="49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4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>
            <a:spLocks noGrp="1"/>
          </p:cNvSpPr>
          <p:nvPr>
            <p:ph idx="20"/>
          </p:nvPr>
        </p:nvSpPr>
        <p:spPr>
          <a:xfrm>
            <a:off x="6363421" y="1628800"/>
            <a:ext cx="2673075" cy="4536504"/>
          </a:xfrm>
        </p:spPr>
        <p:txBody>
          <a:bodyPr>
            <a:normAutofit/>
          </a:bodyPr>
          <a:lstStyle/>
          <a:p>
            <a:r>
              <a:rPr lang="sk-SK" dirty="0"/>
              <a:t>Mestá sa pozvoľna otvárajú verejnej kontrole</a:t>
            </a:r>
          </a:p>
          <a:p>
            <a:endParaRPr lang="sk-SK" b="1" dirty="0"/>
          </a:p>
          <a:p>
            <a:r>
              <a:rPr lang="sk-SK" dirty="0"/>
              <a:t>Oproti roku 2016 sa </a:t>
            </a:r>
            <a:r>
              <a:rPr lang="sk-SK" b="1" dirty="0"/>
              <a:t>zlepšilo až 7/8</a:t>
            </a:r>
          </a:p>
          <a:p>
            <a:endParaRPr lang="sk-SK" dirty="0"/>
          </a:p>
          <a:p>
            <a:r>
              <a:rPr lang="sk-SK" dirty="0"/>
              <a:t>Rozdiel </a:t>
            </a:r>
            <a:r>
              <a:rPr lang="sk-SK" b="1" dirty="0"/>
              <a:t>2014/2018: </a:t>
            </a:r>
          </a:p>
          <a:p>
            <a:r>
              <a:rPr lang="sk-SK" b="1" dirty="0"/>
              <a:t>+9,7 percent. bodov</a:t>
            </a:r>
          </a:p>
          <a:p>
            <a:r>
              <a:rPr lang="sk-SK" dirty="0"/>
              <a:t>2016/2018: +</a:t>
            </a:r>
            <a:r>
              <a:rPr lang="sk-SK" b="1" dirty="0"/>
              <a:t>5,6 pb</a:t>
            </a:r>
          </a:p>
          <a:p>
            <a:r>
              <a:rPr lang="sk-SK" dirty="0"/>
              <a:t>2010/2018: +</a:t>
            </a:r>
            <a:r>
              <a:rPr lang="sk-SK" b="1" dirty="0"/>
              <a:t>17 pb</a:t>
            </a:r>
          </a:p>
          <a:p>
            <a:endParaRPr lang="sk-SK" b="1" dirty="0"/>
          </a:p>
          <a:p>
            <a:r>
              <a:rPr lang="sk-SK" dirty="0"/>
              <a:t>Župy 2015: </a:t>
            </a:r>
            <a:r>
              <a:rPr lang="sk-SK" b="1" dirty="0"/>
              <a:t>54,3%</a:t>
            </a:r>
          </a:p>
          <a:p>
            <a:endParaRPr lang="sk-SK" u="sng" dirty="0"/>
          </a:p>
        </p:txBody>
      </p:sp>
      <p:pic>
        <p:nvPicPr>
          <p:cNvPr id="3" name="Obrázok 2" descr="Obrázok, na ktorom je text&#10;&#10;Popis vygenerovaný s veľmi vysokou spoľahlivosťou">
            <a:extLst>
              <a:ext uri="{FF2B5EF4-FFF2-40B4-BE49-F238E27FC236}">
                <a16:creationId xmlns:a16="http://schemas.microsoft.com/office/drawing/2014/main" id="{74248EEE-C36E-4706-BDD4-E1679E452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8" y="116632"/>
            <a:ext cx="6071430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2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/>
          <p:cNvSpPr/>
          <p:nvPr/>
        </p:nvSpPr>
        <p:spPr>
          <a:xfrm>
            <a:off x="5580112" y="1340768"/>
            <a:ext cx="338437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1900" b="1" dirty="0"/>
              <a:t>Veľké mestá </a:t>
            </a:r>
            <a:r>
              <a:rPr lang="sk-SK" sz="1900" dirty="0"/>
              <a:t>sú otvorenejšie (skóre im kazia Košice (54%) a Nitra (51%)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19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1900" dirty="0"/>
              <a:t>Prepadla sa aj Bratislava zo 17. na 42. pozíciu 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1900" dirty="0"/>
              <a:t>(-3,7%)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19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1900" dirty="0"/>
              <a:t>Medzi novými a opäť zvolenými primátormi </a:t>
            </a:r>
            <a:r>
              <a:rPr lang="sk-SK" sz="1900" b="1" dirty="0"/>
              <a:t>je mierny rozdiel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1900" b="1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1900" dirty="0"/>
              <a:t>Transparentnejšie sú mestá so </a:t>
            </a:r>
            <a:r>
              <a:rPr lang="sk-SK" sz="1900" b="1" dirty="0"/>
              <a:t>stredopravými a nezávislými </a:t>
            </a:r>
            <a:r>
              <a:rPr lang="sk-SK" sz="1900" dirty="0"/>
              <a:t>primátormi</a:t>
            </a:r>
            <a:endParaRPr lang="sk-SK" sz="1900" u="sng" dirty="0"/>
          </a:p>
        </p:txBody>
      </p:sp>
      <p:pic>
        <p:nvPicPr>
          <p:cNvPr id="3" name="Obrázok 2" descr="Obrázok, na ktorom je text&#10;&#10;Popis vygenerovaný s vysokou spoľahlivosťou">
            <a:extLst>
              <a:ext uri="{FF2B5EF4-FFF2-40B4-BE49-F238E27FC236}">
                <a16:creationId xmlns:a16="http://schemas.microsoft.com/office/drawing/2014/main" id="{F2799DEE-B730-4745-8043-57C01D6EA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6633"/>
            <a:ext cx="5088943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8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NIEKTORÉ ZISTENIA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3670320941"/>
              </p:ext>
            </p:extLst>
          </p:nvPr>
        </p:nvGraphicFramePr>
        <p:xfrm>
          <a:off x="251520" y="1484784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9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-presentation-template-2014">
  <a:themeElements>
    <a:clrScheme name="Transparency International">
      <a:dk1>
        <a:sysClr val="windowText" lastClr="000000"/>
      </a:dk1>
      <a:lt1>
        <a:sysClr val="window" lastClr="FFFFFF"/>
      </a:lt1>
      <a:dk2>
        <a:srgbClr val="0B0D11"/>
      </a:dk2>
      <a:lt2>
        <a:srgbClr val="DDDEDD"/>
      </a:lt2>
      <a:accent1>
        <a:srgbClr val="BFBFBF"/>
      </a:accent1>
      <a:accent2>
        <a:srgbClr val="595959"/>
      </a:accent2>
      <a:accent3>
        <a:srgbClr val="4F7689"/>
      </a:accent3>
      <a:accent4>
        <a:srgbClr val="60BCDF"/>
      </a:accent4>
      <a:accent5>
        <a:srgbClr val="009FEE"/>
      </a:accent5>
      <a:accent6>
        <a:srgbClr val="0076B1"/>
      </a:accent6>
      <a:hlink>
        <a:srgbClr val="009FEE"/>
      </a:hlink>
      <a:folHlink>
        <a:srgbClr val="009FE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ti-presentation-template-2014.potx</Template>
  <TotalTime>1864</TotalTime>
  <Words>645</Words>
  <Application>Microsoft Office PowerPoint</Application>
  <PresentationFormat>Prezentácia na obrazovke (4:3)</PresentationFormat>
  <Paragraphs>168</Paragraphs>
  <Slides>23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Arial Narrow Bold</vt:lpstr>
      <vt:lpstr>Calibri</vt:lpstr>
      <vt:lpstr>ti-presentation-template-2014</vt:lpstr>
      <vt:lpstr>Office Theme</vt:lpstr>
      <vt:lpstr>Otvorená samospráva 2018</vt:lpstr>
      <vt:lpstr>MIESTNA SAMOSPRÁVA</vt:lpstr>
      <vt:lpstr>PREČO REBRÍČEK?</vt:lpstr>
      <vt:lpstr>ČO SME HODNOTILI?</vt:lpstr>
      <vt:lpstr>Prezentácia programu PowerPoint</vt:lpstr>
      <vt:lpstr>HODNOTENÉ OBLASTI</vt:lpstr>
      <vt:lpstr>Prezentácia programu PowerPoint</vt:lpstr>
      <vt:lpstr>Prezentácia programu PowerPoint</vt:lpstr>
      <vt:lpstr>NIEKTORÉ ZISTENIA</vt:lpstr>
      <vt:lpstr>Majetok a obstarávanie</vt:lpstr>
      <vt:lpstr>zmluvy</vt:lpstr>
      <vt:lpstr>zmluvy</vt:lpstr>
      <vt:lpstr>Dotácie primátora</vt:lpstr>
      <vt:lpstr>Infožiadosti a školy</vt:lpstr>
      <vt:lpstr>Užívateľská prístupnosť</vt:lpstr>
      <vt:lpstr>UŽITOČNOSŤ NOVÍN</vt:lpstr>
      <vt:lpstr>SKOKANI REBRÍČKA</vt:lpstr>
      <vt:lpstr>Otvorená samospráva</vt:lpstr>
      <vt:lpstr>Otvorená samospráva</vt:lpstr>
      <vt:lpstr>Otvorená samospráva</vt:lpstr>
      <vt:lpstr>Otvorená samospráva</vt:lpstr>
      <vt:lpstr>REBRÍČEK MIEST</vt:lpstr>
      <vt:lpstr>Prezentácia programu PowerPoint</vt:lpstr>
    </vt:vector>
  </TitlesOfParts>
  <Manager/>
  <Company>bruc1e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charlie  brown</dc:creator>
  <cp:keywords/>
  <dc:description/>
  <cp:lastModifiedBy>Transparency</cp:lastModifiedBy>
  <cp:revision>205</cp:revision>
  <cp:lastPrinted>2018-10-16T07:34:54Z</cp:lastPrinted>
  <dcterms:created xsi:type="dcterms:W3CDTF">2013-10-14T13:11:05Z</dcterms:created>
  <dcterms:modified xsi:type="dcterms:W3CDTF">2018-10-16T11:53:01Z</dcterms:modified>
  <cp:category/>
</cp:coreProperties>
</file>