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0.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13.xml" ContentType="application/vnd.openxmlformats-officedocument.presentationml.notesSlide+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6" r:id="rId5"/>
    <p:sldMasterId id="2147483658" r:id="rId6"/>
  </p:sldMasterIdLst>
  <p:notesMasterIdLst>
    <p:notesMasterId r:id="rId26"/>
  </p:notesMasterIdLst>
  <p:handoutMasterIdLst>
    <p:handoutMasterId r:id="rId27"/>
  </p:handoutMasterIdLst>
  <p:sldIdLst>
    <p:sldId id="270" r:id="rId7"/>
    <p:sldId id="335" r:id="rId8"/>
    <p:sldId id="349" r:id="rId9"/>
    <p:sldId id="354" r:id="rId10"/>
    <p:sldId id="355" r:id="rId11"/>
    <p:sldId id="357" r:id="rId12"/>
    <p:sldId id="356" r:id="rId13"/>
    <p:sldId id="318" r:id="rId14"/>
    <p:sldId id="358" r:id="rId15"/>
    <p:sldId id="359" r:id="rId16"/>
    <p:sldId id="346" r:id="rId17"/>
    <p:sldId id="347" r:id="rId18"/>
    <p:sldId id="352" r:id="rId19"/>
    <p:sldId id="327" r:id="rId20"/>
    <p:sldId id="353" r:id="rId21"/>
    <p:sldId id="328" r:id="rId22"/>
    <p:sldId id="330" r:id="rId23"/>
    <p:sldId id="343" r:id="rId24"/>
    <p:sldId id="344"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swald Medium" panose="00000600000000000000" pitchFamily="2"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AECD7A-C688-4BFC-9958-DAD14857EC13}">
          <p14:sldIdLst>
            <p14:sldId id="270"/>
            <p14:sldId id="335"/>
            <p14:sldId id="349"/>
            <p14:sldId id="354"/>
            <p14:sldId id="355"/>
            <p14:sldId id="357"/>
            <p14:sldId id="356"/>
            <p14:sldId id="318"/>
            <p14:sldId id="358"/>
            <p14:sldId id="359"/>
            <p14:sldId id="346"/>
            <p14:sldId id="347"/>
            <p14:sldId id="352"/>
            <p14:sldId id="327"/>
            <p14:sldId id="353"/>
            <p14:sldId id="328"/>
            <p14:sldId id="330"/>
          </p14:sldIdLst>
        </p14:section>
        <p14:section name="Untitled Section" id="{82CC4DC8-D859-4516-9CBA-11B0D1E66F3F}">
          <p14:sldIdLst>
            <p14:sldId id="343"/>
            <p14:sldId id="34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ra Martini" initials="MM" lastIdx="1" clrIdx="0">
    <p:extLst>
      <p:ext uri="{19B8F6BF-5375-455C-9EA6-DF929625EA0E}">
        <p15:presenceInfo xmlns:p15="http://schemas.microsoft.com/office/powerpoint/2012/main" userId="S::mmartini@transparency.org::5b305ce9-0a82-4d15-aa00-71d1a54d64c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C9FF"/>
    <a:srgbClr val="45AAE4"/>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93" autoAdjust="0"/>
    <p:restoredTop sz="74370" autoAdjust="0"/>
  </p:normalViewPr>
  <p:slideViewPr>
    <p:cSldViewPr snapToGrid="0">
      <p:cViewPr varScale="1">
        <p:scale>
          <a:sx n="49" d="100"/>
          <a:sy n="49" d="100"/>
        </p:scale>
        <p:origin x="400" y="52"/>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font" Target="fonts/font7.fnt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BD9BB-96A7-4241-8D2E-44F11C474138}"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it-IT"/>
        </a:p>
      </dgm:t>
    </dgm:pt>
    <dgm:pt modelId="{A7A779A4-DCD2-474F-9A81-D758803005B4}">
      <dgm:prSet/>
      <dgm:spPr/>
      <dgm:t>
        <a:bodyPr/>
        <a:lstStyle/>
        <a:p>
          <a:pPr rtl="0"/>
          <a:r>
            <a:rPr lang="it-IT" b="0"/>
            <a:t>1991 1</a:t>
          </a:r>
          <a:r>
            <a:rPr lang="en-GB" b="0" baseline="30000" err="1"/>
            <a:t>st</a:t>
          </a:r>
          <a:r>
            <a:rPr lang="en-GB" b="0"/>
            <a:t>  </a:t>
          </a:r>
          <a:r>
            <a:rPr lang="it-IT" b="0"/>
            <a:t>AMLD</a:t>
          </a:r>
          <a:endParaRPr lang="it-IT"/>
        </a:p>
      </dgm:t>
    </dgm:pt>
    <dgm:pt modelId="{85BCD39C-B310-44E5-B47A-3BEC2F89F22A}" type="parTrans" cxnId="{C2171B13-1529-4E59-9EE3-1F84680F201F}">
      <dgm:prSet/>
      <dgm:spPr/>
      <dgm:t>
        <a:bodyPr/>
        <a:lstStyle/>
        <a:p>
          <a:endParaRPr lang="it-IT"/>
        </a:p>
      </dgm:t>
    </dgm:pt>
    <dgm:pt modelId="{A9E17349-067B-4A16-B140-5490BC032A0C}" type="sibTrans" cxnId="{C2171B13-1529-4E59-9EE3-1F84680F201F}">
      <dgm:prSet/>
      <dgm:spPr/>
      <dgm:t>
        <a:bodyPr/>
        <a:lstStyle/>
        <a:p>
          <a:endParaRPr lang="it-IT"/>
        </a:p>
      </dgm:t>
    </dgm:pt>
    <dgm:pt modelId="{82E76286-B266-4DB7-B3FB-50FB725D79D8}">
      <dgm:prSet/>
      <dgm:spPr/>
      <dgm:t>
        <a:bodyPr/>
        <a:lstStyle/>
        <a:p>
          <a:pPr rtl="0"/>
          <a:r>
            <a:rPr lang="en-GB" b="0"/>
            <a:t>2015 4</a:t>
          </a:r>
          <a:r>
            <a:rPr lang="en-GB" b="0" baseline="30000"/>
            <a:t>th</a:t>
          </a:r>
          <a:r>
            <a:rPr lang="en-GB" b="0"/>
            <a:t> </a:t>
          </a:r>
          <a:r>
            <a:rPr lang="it-IT" b="0"/>
            <a:t>AMLD</a:t>
          </a:r>
          <a:endParaRPr lang="it-IT"/>
        </a:p>
      </dgm:t>
    </dgm:pt>
    <dgm:pt modelId="{C2E9259E-73E6-4746-ABF7-7802D1BACC4D}" type="parTrans" cxnId="{C43909D0-7505-42B5-9058-3BB093A84CAD}">
      <dgm:prSet/>
      <dgm:spPr/>
      <dgm:t>
        <a:bodyPr/>
        <a:lstStyle/>
        <a:p>
          <a:endParaRPr lang="it-IT"/>
        </a:p>
      </dgm:t>
    </dgm:pt>
    <dgm:pt modelId="{55BE21F5-2BA2-4328-B702-C070E99E905F}" type="sibTrans" cxnId="{C43909D0-7505-42B5-9058-3BB093A84CAD}">
      <dgm:prSet/>
      <dgm:spPr/>
      <dgm:t>
        <a:bodyPr/>
        <a:lstStyle/>
        <a:p>
          <a:endParaRPr lang="it-IT"/>
        </a:p>
      </dgm:t>
    </dgm:pt>
    <dgm:pt modelId="{A7D10C00-B4E1-4175-82A4-1FFBB36C7017}">
      <dgm:prSet/>
      <dgm:spPr/>
      <dgm:t>
        <a:bodyPr/>
        <a:lstStyle/>
        <a:p>
          <a:pPr rtl="0"/>
          <a:r>
            <a:rPr lang="en-GB" b="0"/>
            <a:t>2018 5</a:t>
          </a:r>
          <a:r>
            <a:rPr lang="en-GB" b="0" baseline="30000"/>
            <a:t>th</a:t>
          </a:r>
          <a:r>
            <a:rPr lang="en-GB" b="0"/>
            <a:t> </a:t>
          </a:r>
          <a:r>
            <a:rPr lang="it-IT" b="0"/>
            <a:t>AMLD</a:t>
          </a:r>
          <a:endParaRPr lang="it-IT"/>
        </a:p>
      </dgm:t>
    </dgm:pt>
    <dgm:pt modelId="{07EC88ED-8E70-4F3B-987C-09DF6DC6A124}" type="parTrans" cxnId="{30DEB964-1E53-45C0-BDD9-1A2132FAFFD7}">
      <dgm:prSet/>
      <dgm:spPr/>
      <dgm:t>
        <a:bodyPr/>
        <a:lstStyle/>
        <a:p>
          <a:endParaRPr lang="it-IT"/>
        </a:p>
      </dgm:t>
    </dgm:pt>
    <dgm:pt modelId="{AE9F19D3-A6BC-4B7D-923A-8009FD99C551}" type="sibTrans" cxnId="{30DEB964-1E53-45C0-BDD9-1A2132FAFFD7}">
      <dgm:prSet/>
      <dgm:spPr/>
      <dgm:t>
        <a:bodyPr/>
        <a:lstStyle/>
        <a:p>
          <a:endParaRPr lang="it-IT"/>
        </a:p>
      </dgm:t>
    </dgm:pt>
    <dgm:pt modelId="{81C46D75-B83C-4723-A699-20ED514F9653}">
      <dgm:prSet/>
      <dgm:spPr/>
      <dgm:t>
        <a:bodyPr/>
        <a:lstStyle/>
        <a:p>
          <a:pPr rtl="0"/>
          <a:r>
            <a:rPr lang="it-IT" b="0"/>
            <a:t>2021 AML Package (4 proposals)</a:t>
          </a:r>
          <a:endParaRPr lang="it-IT"/>
        </a:p>
      </dgm:t>
    </dgm:pt>
    <dgm:pt modelId="{820ED132-E591-4F10-855C-9029F09AAC1E}" type="parTrans" cxnId="{98B5020F-BBC4-451F-A948-849D863DF2ED}">
      <dgm:prSet/>
      <dgm:spPr/>
      <dgm:t>
        <a:bodyPr/>
        <a:lstStyle/>
        <a:p>
          <a:endParaRPr lang="it-IT"/>
        </a:p>
      </dgm:t>
    </dgm:pt>
    <dgm:pt modelId="{9DCF4418-A31B-4EFF-B8BE-D08E61E8C796}" type="sibTrans" cxnId="{98B5020F-BBC4-451F-A948-849D863DF2ED}">
      <dgm:prSet/>
      <dgm:spPr/>
      <dgm:t>
        <a:bodyPr/>
        <a:lstStyle/>
        <a:p>
          <a:endParaRPr lang="it-IT"/>
        </a:p>
      </dgm:t>
    </dgm:pt>
    <dgm:pt modelId="{4D559FDA-594F-482A-8AF8-EF7F6684BF44}">
      <dgm:prSet/>
      <dgm:spPr/>
      <dgm:t>
        <a:bodyPr/>
        <a:lstStyle/>
        <a:p>
          <a:pPr rtl="0"/>
          <a:r>
            <a:rPr lang="it-IT"/>
            <a:t>2001 2</a:t>
          </a:r>
          <a:r>
            <a:rPr lang="en-GB" baseline="30000" noProof="0" err="1"/>
            <a:t>nd</a:t>
          </a:r>
          <a:r>
            <a:rPr lang="en-GB" noProof="0"/>
            <a:t> </a:t>
          </a:r>
          <a:r>
            <a:rPr lang="it-IT"/>
            <a:t>AMLD</a:t>
          </a:r>
        </a:p>
      </dgm:t>
    </dgm:pt>
    <dgm:pt modelId="{1AA13C1F-3195-4350-B4DF-8E2EFA9DB998}" type="parTrans" cxnId="{E10A0D47-DD3A-4ADC-A518-8223CEC67435}">
      <dgm:prSet/>
      <dgm:spPr/>
      <dgm:t>
        <a:bodyPr/>
        <a:lstStyle/>
        <a:p>
          <a:endParaRPr lang="it-IT"/>
        </a:p>
      </dgm:t>
    </dgm:pt>
    <dgm:pt modelId="{8B9CEEEE-5D78-491B-AAC9-1EF5453E4962}" type="sibTrans" cxnId="{E10A0D47-DD3A-4ADC-A518-8223CEC67435}">
      <dgm:prSet/>
      <dgm:spPr/>
      <dgm:t>
        <a:bodyPr/>
        <a:lstStyle/>
        <a:p>
          <a:endParaRPr lang="it-IT"/>
        </a:p>
      </dgm:t>
    </dgm:pt>
    <dgm:pt modelId="{0882A184-087A-434F-8C7C-5AB32DC429DB}">
      <dgm:prSet/>
      <dgm:spPr/>
      <dgm:t>
        <a:bodyPr/>
        <a:lstStyle/>
        <a:p>
          <a:pPr rtl="0"/>
          <a:r>
            <a:rPr lang="it-IT"/>
            <a:t>2005 3</a:t>
          </a:r>
          <a:r>
            <a:rPr lang="en-GB" baseline="30000" noProof="0" err="1"/>
            <a:t>rd</a:t>
          </a:r>
          <a:r>
            <a:rPr lang="en-GB" noProof="0"/>
            <a:t> </a:t>
          </a:r>
          <a:r>
            <a:rPr lang="it-IT"/>
            <a:t>AMLD</a:t>
          </a:r>
        </a:p>
      </dgm:t>
    </dgm:pt>
    <dgm:pt modelId="{7B722FE1-47A9-45AC-850F-787577951839}" type="parTrans" cxnId="{95091B25-3688-44EF-BA96-023E1485A1D6}">
      <dgm:prSet/>
      <dgm:spPr/>
      <dgm:t>
        <a:bodyPr/>
        <a:lstStyle/>
        <a:p>
          <a:endParaRPr lang="it-IT"/>
        </a:p>
      </dgm:t>
    </dgm:pt>
    <dgm:pt modelId="{5AB40EA9-5254-4B0A-B4C8-270E65FC222D}" type="sibTrans" cxnId="{95091B25-3688-44EF-BA96-023E1485A1D6}">
      <dgm:prSet/>
      <dgm:spPr/>
      <dgm:t>
        <a:bodyPr/>
        <a:lstStyle/>
        <a:p>
          <a:endParaRPr lang="it-IT"/>
        </a:p>
      </dgm:t>
    </dgm:pt>
    <dgm:pt modelId="{D2E9E3CD-CEA3-4B61-B221-BCB7CAEE44F9}" type="pres">
      <dgm:prSet presAssocID="{E48BD9BB-96A7-4241-8D2E-44F11C474138}" presName="Name0" presStyleCnt="0">
        <dgm:presLayoutVars>
          <dgm:dir/>
          <dgm:resizeHandles val="exact"/>
        </dgm:presLayoutVars>
      </dgm:prSet>
      <dgm:spPr/>
    </dgm:pt>
    <dgm:pt modelId="{41B971D5-16DE-457F-9200-B62547D933BD}" type="pres">
      <dgm:prSet presAssocID="{E48BD9BB-96A7-4241-8D2E-44F11C474138}" presName="arrow" presStyleLbl="bgShp" presStyleIdx="0" presStyleCnt="1"/>
      <dgm:spPr/>
    </dgm:pt>
    <dgm:pt modelId="{571EC019-7C2B-4AFE-BFEB-FB60E1230D52}" type="pres">
      <dgm:prSet presAssocID="{E48BD9BB-96A7-4241-8D2E-44F11C474138}" presName="points" presStyleCnt="0"/>
      <dgm:spPr/>
    </dgm:pt>
    <dgm:pt modelId="{EC23DE11-6473-4A2F-AFB5-ACA2B334B64D}" type="pres">
      <dgm:prSet presAssocID="{A7A779A4-DCD2-474F-9A81-D758803005B4}" presName="compositeA" presStyleCnt="0"/>
      <dgm:spPr/>
    </dgm:pt>
    <dgm:pt modelId="{CA2721A6-6BF8-45A3-BB05-510B8F894658}" type="pres">
      <dgm:prSet presAssocID="{A7A779A4-DCD2-474F-9A81-D758803005B4}" presName="textA" presStyleLbl="revTx" presStyleIdx="0" presStyleCnt="6">
        <dgm:presLayoutVars>
          <dgm:bulletEnabled val="1"/>
        </dgm:presLayoutVars>
      </dgm:prSet>
      <dgm:spPr/>
    </dgm:pt>
    <dgm:pt modelId="{E2C7382E-CB16-46B0-9B36-DAA4C14269BC}" type="pres">
      <dgm:prSet presAssocID="{A7A779A4-DCD2-474F-9A81-D758803005B4}" presName="circleA" presStyleLbl="node1" presStyleIdx="0" presStyleCnt="6"/>
      <dgm:spPr/>
    </dgm:pt>
    <dgm:pt modelId="{426DB7F4-1B3A-40E1-B394-8C4E78A5AFDB}" type="pres">
      <dgm:prSet presAssocID="{A7A779A4-DCD2-474F-9A81-D758803005B4}" presName="spaceA" presStyleCnt="0"/>
      <dgm:spPr/>
    </dgm:pt>
    <dgm:pt modelId="{1EDAD3F9-CC6B-41D3-A62E-79D71B0A8A42}" type="pres">
      <dgm:prSet presAssocID="{A9E17349-067B-4A16-B140-5490BC032A0C}" presName="space" presStyleCnt="0"/>
      <dgm:spPr/>
    </dgm:pt>
    <dgm:pt modelId="{27398EF1-59D1-44F2-9881-9D034176299F}" type="pres">
      <dgm:prSet presAssocID="{4D559FDA-594F-482A-8AF8-EF7F6684BF44}" presName="compositeB" presStyleCnt="0"/>
      <dgm:spPr/>
    </dgm:pt>
    <dgm:pt modelId="{BB87A194-9DA9-4178-B92D-F5A6DFD142E6}" type="pres">
      <dgm:prSet presAssocID="{4D559FDA-594F-482A-8AF8-EF7F6684BF44}" presName="textB" presStyleLbl="revTx" presStyleIdx="1" presStyleCnt="6">
        <dgm:presLayoutVars>
          <dgm:bulletEnabled val="1"/>
        </dgm:presLayoutVars>
      </dgm:prSet>
      <dgm:spPr/>
    </dgm:pt>
    <dgm:pt modelId="{823FE3AB-7FF3-457E-A211-6864C165B206}" type="pres">
      <dgm:prSet presAssocID="{4D559FDA-594F-482A-8AF8-EF7F6684BF44}" presName="circleB" presStyleLbl="node1" presStyleIdx="1" presStyleCnt="6"/>
      <dgm:spPr/>
    </dgm:pt>
    <dgm:pt modelId="{99E248F9-3728-4228-B437-A8A00A4320ED}" type="pres">
      <dgm:prSet presAssocID="{4D559FDA-594F-482A-8AF8-EF7F6684BF44}" presName="spaceB" presStyleCnt="0"/>
      <dgm:spPr/>
    </dgm:pt>
    <dgm:pt modelId="{E3B0BED7-12D1-4E44-93FE-373011D5498B}" type="pres">
      <dgm:prSet presAssocID="{8B9CEEEE-5D78-491B-AAC9-1EF5453E4962}" presName="space" presStyleCnt="0"/>
      <dgm:spPr/>
    </dgm:pt>
    <dgm:pt modelId="{39AE428B-2B43-4E6F-8597-097F47BEE432}" type="pres">
      <dgm:prSet presAssocID="{0882A184-087A-434F-8C7C-5AB32DC429DB}" presName="compositeA" presStyleCnt="0"/>
      <dgm:spPr/>
    </dgm:pt>
    <dgm:pt modelId="{5479FD57-2879-40FB-BA42-D690D8665181}" type="pres">
      <dgm:prSet presAssocID="{0882A184-087A-434F-8C7C-5AB32DC429DB}" presName="textA" presStyleLbl="revTx" presStyleIdx="2" presStyleCnt="6">
        <dgm:presLayoutVars>
          <dgm:bulletEnabled val="1"/>
        </dgm:presLayoutVars>
      </dgm:prSet>
      <dgm:spPr/>
    </dgm:pt>
    <dgm:pt modelId="{2A313A63-D746-49C0-89E7-936CB9F7C49C}" type="pres">
      <dgm:prSet presAssocID="{0882A184-087A-434F-8C7C-5AB32DC429DB}" presName="circleA" presStyleLbl="node1" presStyleIdx="2" presStyleCnt="6"/>
      <dgm:spPr/>
    </dgm:pt>
    <dgm:pt modelId="{9EC1513B-8992-4A5B-A53C-1A05B9E249AB}" type="pres">
      <dgm:prSet presAssocID="{0882A184-087A-434F-8C7C-5AB32DC429DB}" presName="spaceA" presStyleCnt="0"/>
      <dgm:spPr/>
    </dgm:pt>
    <dgm:pt modelId="{EE4A2124-9338-4266-BE2F-25913A8444C9}" type="pres">
      <dgm:prSet presAssocID="{5AB40EA9-5254-4B0A-B4C8-270E65FC222D}" presName="space" presStyleCnt="0"/>
      <dgm:spPr/>
    </dgm:pt>
    <dgm:pt modelId="{A5770105-B8B7-4A46-9935-639C8783F1CA}" type="pres">
      <dgm:prSet presAssocID="{82E76286-B266-4DB7-B3FB-50FB725D79D8}" presName="compositeB" presStyleCnt="0"/>
      <dgm:spPr/>
    </dgm:pt>
    <dgm:pt modelId="{1CB82F57-CD67-4BE3-98A8-2283D64FF373}" type="pres">
      <dgm:prSet presAssocID="{82E76286-B266-4DB7-B3FB-50FB725D79D8}" presName="textB" presStyleLbl="revTx" presStyleIdx="3" presStyleCnt="6">
        <dgm:presLayoutVars>
          <dgm:bulletEnabled val="1"/>
        </dgm:presLayoutVars>
      </dgm:prSet>
      <dgm:spPr/>
    </dgm:pt>
    <dgm:pt modelId="{90C1D4D2-34D0-4FAD-95CA-A1448C867E5F}" type="pres">
      <dgm:prSet presAssocID="{82E76286-B266-4DB7-B3FB-50FB725D79D8}" presName="circleB" presStyleLbl="node1" presStyleIdx="3" presStyleCnt="6"/>
      <dgm:spPr/>
    </dgm:pt>
    <dgm:pt modelId="{30F6BE94-0D54-4F56-84B5-6ABE59412082}" type="pres">
      <dgm:prSet presAssocID="{82E76286-B266-4DB7-B3FB-50FB725D79D8}" presName="spaceB" presStyleCnt="0"/>
      <dgm:spPr/>
    </dgm:pt>
    <dgm:pt modelId="{1ECBA803-A6D4-4594-8F63-68DA6EDC8AB4}" type="pres">
      <dgm:prSet presAssocID="{55BE21F5-2BA2-4328-B702-C070E99E905F}" presName="space" presStyleCnt="0"/>
      <dgm:spPr/>
    </dgm:pt>
    <dgm:pt modelId="{2FD50F25-F32C-43DC-BD70-33DFBB812CE0}" type="pres">
      <dgm:prSet presAssocID="{A7D10C00-B4E1-4175-82A4-1FFBB36C7017}" presName="compositeA" presStyleCnt="0"/>
      <dgm:spPr/>
    </dgm:pt>
    <dgm:pt modelId="{18BA6573-B40F-4592-B6B8-3BE32BEE17CB}" type="pres">
      <dgm:prSet presAssocID="{A7D10C00-B4E1-4175-82A4-1FFBB36C7017}" presName="textA" presStyleLbl="revTx" presStyleIdx="4" presStyleCnt="6">
        <dgm:presLayoutVars>
          <dgm:bulletEnabled val="1"/>
        </dgm:presLayoutVars>
      </dgm:prSet>
      <dgm:spPr/>
    </dgm:pt>
    <dgm:pt modelId="{007925BE-F846-4E22-899E-9E2458BCE3ED}" type="pres">
      <dgm:prSet presAssocID="{A7D10C00-B4E1-4175-82A4-1FFBB36C7017}" presName="circleA" presStyleLbl="node1" presStyleIdx="4" presStyleCnt="6"/>
      <dgm:spPr/>
    </dgm:pt>
    <dgm:pt modelId="{D2726AA7-90AB-4C81-AEF6-3D11A017F218}" type="pres">
      <dgm:prSet presAssocID="{A7D10C00-B4E1-4175-82A4-1FFBB36C7017}" presName="spaceA" presStyleCnt="0"/>
      <dgm:spPr/>
    </dgm:pt>
    <dgm:pt modelId="{4B23ECDB-29BA-4B11-90E7-61D947B933A1}" type="pres">
      <dgm:prSet presAssocID="{AE9F19D3-A6BC-4B7D-923A-8009FD99C551}" presName="space" presStyleCnt="0"/>
      <dgm:spPr/>
    </dgm:pt>
    <dgm:pt modelId="{7172929D-B970-4C9C-9247-E49BA07B4059}" type="pres">
      <dgm:prSet presAssocID="{81C46D75-B83C-4723-A699-20ED514F9653}" presName="compositeB" presStyleCnt="0"/>
      <dgm:spPr/>
    </dgm:pt>
    <dgm:pt modelId="{E3D7ADB0-ACDA-44AA-847F-37C5FB4A2C6C}" type="pres">
      <dgm:prSet presAssocID="{81C46D75-B83C-4723-A699-20ED514F9653}" presName="textB" presStyleLbl="revTx" presStyleIdx="5" presStyleCnt="6">
        <dgm:presLayoutVars>
          <dgm:bulletEnabled val="1"/>
        </dgm:presLayoutVars>
      </dgm:prSet>
      <dgm:spPr/>
    </dgm:pt>
    <dgm:pt modelId="{C5689AE1-2B1C-450F-8CB7-9DF7F69FE051}" type="pres">
      <dgm:prSet presAssocID="{81C46D75-B83C-4723-A699-20ED514F9653}" presName="circleB" presStyleLbl="node1" presStyleIdx="5" presStyleCnt="6"/>
      <dgm:spPr/>
    </dgm:pt>
    <dgm:pt modelId="{6E5EC13B-8CF6-4A1C-BC1D-6820C8094792}" type="pres">
      <dgm:prSet presAssocID="{81C46D75-B83C-4723-A699-20ED514F9653}" presName="spaceB" presStyleCnt="0"/>
      <dgm:spPr/>
    </dgm:pt>
  </dgm:ptLst>
  <dgm:cxnLst>
    <dgm:cxn modelId="{98B5020F-BBC4-451F-A948-849D863DF2ED}" srcId="{E48BD9BB-96A7-4241-8D2E-44F11C474138}" destId="{81C46D75-B83C-4723-A699-20ED514F9653}" srcOrd="5" destOrd="0" parTransId="{820ED132-E591-4F10-855C-9029F09AAC1E}" sibTransId="{9DCF4418-A31B-4EFF-B8BE-D08E61E8C796}"/>
    <dgm:cxn modelId="{C2171B13-1529-4E59-9EE3-1F84680F201F}" srcId="{E48BD9BB-96A7-4241-8D2E-44F11C474138}" destId="{A7A779A4-DCD2-474F-9A81-D758803005B4}" srcOrd="0" destOrd="0" parTransId="{85BCD39C-B310-44E5-B47A-3BEC2F89F22A}" sibTransId="{A9E17349-067B-4A16-B140-5490BC032A0C}"/>
    <dgm:cxn modelId="{A4F17617-49C5-45A8-AB4C-C6CA3F3D76D8}" type="presOf" srcId="{0882A184-087A-434F-8C7C-5AB32DC429DB}" destId="{5479FD57-2879-40FB-BA42-D690D8665181}" srcOrd="0" destOrd="0" presId="urn:microsoft.com/office/officeart/2005/8/layout/hProcess11"/>
    <dgm:cxn modelId="{95091B25-3688-44EF-BA96-023E1485A1D6}" srcId="{E48BD9BB-96A7-4241-8D2E-44F11C474138}" destId="{0882A184-087A-434F-8C7C-5AB32DC429DB}" srcOrd="2" destOrd="0" parTransId="{7B722FE1-47A9-45AC-850F-787577951839}" sibTransId="{5AB40EA9-5254-4B0A-B4C8-270E65FC222D}"/>
    <dgm:cxn modelId="{30DEB964-1E53-45C0-BDD9-1A2132FAFFD7}" srcId="{E48BD9BB-96A7-4241-8D2E-44F11C474138}" destId="{A7D10C00-B4E1-4175-82A4-1FFBB36C7017}" srcOrd="4" destOrd="0" parTransId="{07EC88ED-8E70-4F3B-987C-09DF6DC6A124}" sibTransId="{AE9F19D3-A6BC-4B7D-923A-8009FD99C551}"/>
    <dgm:cxn modelId="{E10A0D47-DD3A-4ADC-A518-8223CEC67435}" srcId="{E48BD9BB-96A7-4241-8D2E-44F11C474138}" destId="{4D559FDA-594F-482A-8AF8-EF7F6684BF44}" srcOrd="1" destOrd="0" parTransId="{1AA13C1F-3195-4350-B4DF-8E2EFA9DB998}" sibTransId="{8B9CEEEE-5D78-491B-AAC9-1EF5453E4962}"/>
    <dgm:cxn modelId="{9D647348-5F95-4551-B7D1-D274583AC595}" type="presOf" srcId="{A7A779A4-DCD2-474F-9A81-D758803005B4}" destId="{CA2721A6-6BF8-45A3-BB05-510B8F894658}" srcOrd="0" destOrd="0" presId="urn:microsoft.com/office/officeart/2005/8/layout/hProcess11"/>
    <dgm:cxn modelId="{24881172-E171-499D-BA23-3DD8348DADF3}" type="presOf" srcId="{A7D10C00-B4E1-4175-82A4-1FFBB36C7017}" destId="{18BA6573-B40F-4592-B6B8-3BE32BEE17CB}" srcOrd="0" destOrd="0" presId="urn:microsoft.com/office/officeart/2005/8/layout/hProcess11"/>
    <dgm:cxn modelId="{9D0C677F-952E-412C-BB83-8F009F404A33}" type="presOf" srcId="{E48BD9BB-96A7-4241-8D2E-44F11C474138}" destId="{D2E9E3CD-CEA3-4B61-B221-BCB7CAEE44F9}" srcOrd="0" destOrd="0" presId="urn:microsoft.com/office/officeart/2005/8/layout/hProcess11"/>
    <dgm:cxn modelId="{C43909D0-7505-42B5-9058-3BB093A84CAD}" srcId="{E48BD9BB-96A7-4241-8D2E-44F11C474138}" destId="{82E76286-B266-4DB7-B3FB-50FB725D79D8}" srcOrd="3" destOrd="0" parTransId="{C2E9259E-73E6-4746-ABF7-7802D1BACC4D}" sibTransId="{55BE21F5-2BA2-4328-B702-C070E99E905F}"/>
    <dgm:cxn modelId="{8A6674DE-483C-44CF-9283-4E6E5557F5EF}" type="presOf" srcId="{4D559FDA-594F-482A-8AF8-EF7F6684BF44}" destId="{BB87A194-9DA9-4178-B92D-F5A6DFD142E6}" srcOrd="0" destOrd="0" presId="urn:microsoft.com/office/officeart/2005/8/layout/hProcess11"/>
    <dgm:cxn modelId="{E1065EE5-D9BD-4494-AA75-2EE373EED31D}" type="presOf" srcId="{82E76286-B266-4DB7-B3FB-50FB725D79D8}" destId="{1CB82F57-CD67-4BE3-98A8-2283D64FF373}" srcOrd="0" destOrd="0" presId="urn:microsoft.com/office/officeart/2005/8/layout/hProcess11"/>
    <dgm:cxn modelId="{8ADD03FA-6AB4-47DA-BF0A-322278029645}" type="presOf" srcId="{81C46D75-B83C-4723-A699-20ED514F9653}" destId="{E3D7ADB0-ACDA-44AA-847F-37C5FB4A2C6C}" srcOrd="0" destOrd="0" presId="urn:microsoft.com/office/officeart/2005/8/layout/hProcess11"/>
    <dgm:cxn modelId="{E38BA101-FBF8-49F3-9AFB-1FE0E2574949}" type="presParOf" srcId="{D2E9E3CD-CEA3-4B61-B221-BCB7CAEE44F9}" destId="{41B971D5-16DE-457F-9200-B62547D933BD}" srcOrd="0" destOrd="0" presId="urn:microsoft.com/office/officeart/2005/8/layout/hProcess11"/>
    <dgm:cxn modelId="{AD99D63E-6533-4834-BDF2-00E21EECA767}" type="presParOf" srcId="{D2E9E3CD-CEA3-4B61-B221-BCB7CAEE44F9}" destId="{571EC019-7C2B-4AFE-BFEB-FB60E1230D52}" srcOrd="1" destOrd="0" presId="urn:microsoft.com/office/officeart/2005/8/layout/hProcess11"/>
    <dgm:cxn modelId="{0BDD79F6-D76B-4513-84FB-6817A35BDEA1}" type="presParOf" srcId="{571EC019-7C2B-4AFE-BFEB-FB60E1230D52}" destId="{EC23DE11-6473-4A2F-AFB5-ACA2B334B64D}" srcOrd="0" destOrd="0" presId="urn:microsoft.com/office/officeart/2005/8/layout/hProcess11"/>
    <dgm:cxn modelId="{C8C75C46-25AB-46B9-B832-68DE8D39DBC9}" type="presParOf" srcId="{EC23DE11-6473-4A2F-AFB5-ACA2B334B64D}" destId="{CA2721A6-6BF8-45A3-BB05-510B8F894658}" srcOrd="0" destOrd="0" presId="urn:microsoft.com/office/officeart/2005/8/layout/hProcess11"/>
    <dgm:cxn modelId="{49CA62BF-84D0-4888-802D-40AE532E238A}" type="presParOf" srcId="{EC23DE11-6473-4A2F-AFB5-ACA2B334B64D}" destId="{E2C7382E-CB16-46B0-9B36-DAA4C14269BC}" srcOrd="1" destOrd="0" presId="urn:microsoft.com/office/officeart/2005/8/layout/hProcess11"/>
    <dgm:cxn modelId="{ED6A09E4-E9D3-40FF-8C89-D045BE9F4158}" type="presParOf" srcId="{EC23DE11-6473-4A2F-AFB5-ACA2B334B64D}" destId="{426DB7F4-1B3A-40E1-B394-8C4E78A5AFDB}" srcOrd="2" destOrd="0" presId="urn:microsoft.com/office/officeart/2005/8/layout/hProcess11"/>
    <dgm:cxn modelId="{BC1FFAF1-2DE7-47C6-A45A-A2F75670175B}" type="presParOf" srcId="{571EC019-7C2B-4AFE-BFEB-FB60E1230D52}" destId="{1EDAD3F9-CC6B-41D3-A62E-79D71B0A8A42}" srcOrd="1" destOrd="0" presId="urn:microsoft.com/office/officeart/2005/8/layout/hProcess11"/>
    <dgm:cxn modelId="{E8A7EFCB-38B3-4F60-B002-A199E3508D53}" type="presParOf" srcId="{571EC019-7C2B-4AFE-BFEB-FB60E1230D52}" destId="{27398EF1-59D1-44F2-9881-9D034176299F}" srcOrd="2" destOrd="0" presId="urn:microsoft.com/office/officeart/2005/8/layout/hProcess11"/>
    <dgm:cxn modelId="{D287F6AD-1F70-4E8A-ADA1-2D7E91ECBD85}" type="presParOf" srcId="{27398EF1-59D1-44F2-9881-9D034176299F}" destId="{BB87A194-9DA9-4178-B92D-F5A6DFD142E6}" srcOrd="0" destOrd="0" presId="urn:microsoft.com/office/officeart/2005/8/layout/hProcess11"/>
    <dgm:cxn modelId="{DD92D3D3-20EA-47B8-87A5-9BABBCA401A2}" type="presParOf" srcId="{27398EF1-59D1-44F2-9881-9D034176299F}" destId="{823FE3AB-7FF3-457E-A211-6864C165B206}" srcOrd="1" destOrd="0" presId="urn:microsoft.com/office/officeart/2005/8/layout/hProcess11"/>
    <dgm:cxn modelId="{2EB43F91-6A8C-4C18-ABAF-606D78E79388}" type="presParOf" srcId="{27398EF1-59D1-44F2-9881-9D034176299F}" destId="{99E248F9-3728-4228-B437-A8A00A4320ED}" srcOrd="2" destOrd="0" presId="urn:microsoft.com/office/officeart/2005/8/layout/hProcess11"/>
    <dgm:cxn modelId="{3DD81C8F-5C46-4792-B452-4842CFBD67FD}" type="presParOf" srcId="{571EC019-7C2B-4AFE-BFEB-FB60E1230D52}" destId="{E3B0BED7-12D1-4E44-93FE-373011D5498B}" srcOrd="3" destOrd="0" presId="urn:microsoft.com/office/officeart/2005/8/layout/hProcess11"/>
    <dgm:cxn modelId="{5C52A5F7-7696-4654-A882-25B890FCB414}" type="presParOf" srcId="{571EC019-7C2B-4AFE-BFEB-FB60E1230D52}" destId="{39AE428B-2B43-4E6F-8597-097F47BEE432}" srcOrd="4" destOrd="0" presId="urn:microsoft.com/office/officeart/2005/8/layout/hProcess11"/>
    <dgm:cxn modelId="{F0AED845-2B20-4557-82B3-CF77D1B72469}" type="presParOf" srcId="{39AE428B-2B43-4E6F-8597-097F47BEE432}" destId="{5479FD57-2879-40FB-BA42-D690D8665181}" srcOrd="0" destOrd="0" presId="urn:microsoft.com/office/officeart/2005/8/layout/hProcess11"/>
    <dgm:cxn modelId="{65044DA8-46C7-497F-A455-660FF194D6D2}" type="presParOf" srcId="{39AE428B-2B43-4E6F-8597-097F47BEE432}" destId="{2A313A63-D746-49C0-89E7-936CB9F7C49C}" srcOrd="1" destOrd="0" presId="urn:microsoft.com/office/officeart/2005/8/layout/hProcess11"/>
    <dgm:cxn modelId="{EA3A310B-6FEF-463B-8EE5-1798FD08E721}" type="presParOf" srcId="{39AE428B-2B43-4E6F-8597-097F47BEE432}" destId="{9EC1513B-8992-4A5B-A53C-1A05B9E249AB}" srcOrd="2" destOrd="0" presId="urn:microsoft.com/office/officeart/2005/8/layout/hProcess11"/>
    <dgm:cxn modelId="{65208686-FE92-4020-8E80-BAE45115EE06}" type="presParOf" srcId="{571EC019-7C2B-4AFE-BFEB-FB60E1230D52}" destId="{EE4A2124-9338-4266-BE2F-25913A8444C9}" srcOrd="5" destOrd="0" presId="urn:microsoft.com/office/officeart/2005/8/layout/hProcess11"/>
    <dgm:cxn modelId="{3CF982E7-8B41-4D1F-B33C-CA99D57D604D}" type="presParOf" srcId="{571EC019-7C2B-4AFE-BFEB-FB60E1230D52}" destId="{A5770105-B8B7-4A46-9935-639C8783F1CA}" srcOrd="6" destOrd="0" presId="urn:microsoft.com/office/officeart/2005/8/layout/hProcess11"/>
    <dgm:cxn modelId="{880E908F-F80D-4FF4-A027-201303137AE7}" type="presParOf" srcId="{A5770105-B8B7-4A46-9935-639C8783F1CA}" destId="{1CB82F57-CD67-4BE3-98A8-2283D64FF373}" srcOrd="0" destOrd="0" presId="urn:microsoft.com/office/officeart/2005/8/layout/hProcess11"/>
    <dgm:cxn modelId="{305DB151-9670-477B-A244-DE32D3A3AF81}" type="presParOf" srcId="{A5770105-B8B7-4A46-9935-639C8783F1CA}" destId="{90C1D4D2-34D0-4FAD-95CA-A1448C867E5F}" srcOrd="1" destOrd="0" presId="urn:microsoft.com/office/officeart/2005/8/layout/hProcess11"/>
    <dgm:cxn modelId="{2FA1DFC0-967C-4FEA-BB83-EE0B43FBC76C}" type="presParOf" srcId="{A5770105-B8B7-4A46-9935-639C8783F1CA}" destId="{30F6BE94-0D54-4F56-84B5-6ABE59412082}" srcOrd="2" destOrd="0" presId="urn:microsoft.com/office/officeart/2005/8/layout/hProcess11"/>
    <dgm:cxn modelId="{E8E03658-89D9-4F5D-B4E9-7A116EA85DE3}" type="presParOf" srcId="{571EC019-7C2B-4AFE-BFEB-FB60E1230D52}" destId="{1ECBA803-A6D4-4594-8F63-68DA6EDC8AB4}" srcOrd="7" destOrd="0" presId="urn:microsoft.com/office/officeart/2005/8/layout/hProcess11"/>
    <dgm:cxn modelId="{6A6412FC-1C93-4B09-9DB3-F49591653B17}" type="presParOf" srcId="{571EC019-7C2B-4AFE-BFEB-FB60E1230D52}" destId="{2FD50F25-F32C-43DC-BD70-33DFBB812CE0}" srcOrd="8" destOrd="0" presId="urn:microsoft.com/office/officeart/2005/8/layout/hProcess11"/>
    <dgm:cxn modelId="{BE6D14C2-3D93-4FF6-91A8-165A90CFF316}" type="presParOf" srcId="{2FD50F25-F32C-43DC-BD70-33DFBB812CE0}" destId="{18BA6573-B40F-4592-B6B8-3BE32BEE17CB}" srcOrd="0" destOrd="0" presId="urn:microsoft.com/office/officeart/2005/8/layout/hProcess11"/>
    <dgm:cxn modelId="{1EBA9713-68FF-4D24-AAEE-B29BEE8B87C6}" type="presParOf" srcId="{2FD50F25-F32C-43DC-BD70-33DFBB812CE0}" destId="{007925BE-F846-4E22-899E-9E2458BCE3ED}" srcOrd="1" destOrd="0" presId="urn:microsoft.com/office/officeart/2005/8/layout/hProcess11"/>
    <dgm:cxn modelId="{5A2382C5-67EE-462D-939D-5F937DDBD7BD}" type="presParOf" srcId="{2FD50F25-F32C-43DC-BD70-33DFBB812CE0}" destId="{D2726AA7-90AB-4C81-AEF6-3D11A017F218}" srcOrd="2" destOrd="0" presId="urn:microsoft.com/office/officeart/2005/8/layout/hProcess11"/>
    <dgm:cxn modelId="{A73B225A-E193-4859-8F57-88F17BF987E2}" type="presParOf" srcId="{571EC019-7C2B-4AFE-BFEB-FB60E1230D52}" destId="{4B23ECDB-29BA-4B11-90E7-61D947B933A1}" srcOrd="9" destOrd="0" presId="urn:microsoft.com/office/officeart/2005/8/layout/hProcess11"/>
    <dgm:cxn modelId="{3FEC61BA-8528-4392-ADCA-E3D39295C52B}" type="presParOf" srcId="{571EC019-7C2B-4AFE-BFEB-FB60E1230D52}" destId="{7172929D-B970-4C9C-9247-E49BA07B4059}" srcOrd="10" destOrd="0" presId="urn:microsoft.com/office/officeart/2005/8/layout/hProcess11"/>
    <dgm:cxn modelId="{425B07DB-807F-4D94-A900-EA32E1EF50AF}" type="presParOf" srcId="{7172929D-B970-4C9C-9247-E49BA07B4059}" destId="{E3D7ADB0-ACDA-44AA-847F-37C5FB4A2C6C}" srcOrd="0" destOrd="0" presId="urn:microsoft.com/office/officeart/2005/8/layout/hProcess11"/>
    <dgm:cxn modelId="{CAD92A3A-79E3-4DC6-8965-4B0B5A30D32B}" type="presParOf" srcId="{7172929D-B970-4C9C-9247-E49BA07B4059}" destId="{C5689AE1-2B1C-450F-8CB7-9DF7F69FE051}" srcOrd="1" destOrd="0" presId="urn:microsoft.com/office/officeart/2005/8/layout/hProcess11"/>
    <dgm:cxn modelId="{9DA4C143-84D3-4232-AC32-947B4DEA74F3}" type="presParOf" srcId="{7172929D-B970-4C9C-9247-E49BA07B4059}" destId="{6E5EC13B-8CF6-4A1C-BC1D-6820C809479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1B88A0-7B4F-4473-B58A-27DF1F04F5E4}"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it-IT"/>
        </a:p>
      </dgm:t>
    </dgm:pt>
    <dgm:pt modelId="{8B69E0E7-5EFC-4B34-A339-09B33A009340}" type="pres">
      <dgm:prSet presAssocID="{761B88A0-7B4F-4473-B58A-27DF1F04F5E4}" presName="diagram" presStyleCnt="0">
        <dgm:presLayoutVars>
          <dgm:chPref val="1"/>
          <dgm:dir/>
          <dgm:animOne val="branch"/>
          <dgm:animLvl val="lvl"/>
          <dgm:resizeHandles val="exact"/>
        </dgm:presLayoutVars>
      </dgm:prSet>
      <dgm:spPr/>
    </dgm:pt>
  </dgm:ptLst>
  <dgm:cxnLst>
    <dgm:cxn modelId="{32D99073-6C03-46E1-ABC9-7C428EE58A8A}" type="presOf" srcId="{761B88A0-7B4F-4473-B58A-27DF1F04F5E4}" destId="{8B69E0E7-5EFC-4B34-A339-09B33A009340}" srcOrd="0"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971D5-16DE-457F-9200-B62547D933BD}">
      <dsp:nvSpPr>
        <dsp:cNvPr id="0" name=""/>
        <dsp:cNvSpPr/>
      </dsp:nvSpPr>
      <dsp:spPr>
        <a:xfrm>
          <a:off x="0" y="743478"/>
          <a:ext cx="10696576" cy="991304"/>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2721A6-6BF8-45A3-BB05-510B8F894658}">
      <dsp:nvSpPr>
        <dsp:cNvPr id="0" name=""/>
        <dsp:cNvSpPr/>
      </dsp:nvSpPr>
      <dsp:spPr>
        <a:xfrm>
          <a:off x="2644" y="0"/>
          <a:ext cx="1539460" cy="99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it-IT" sz="1600" b="0" kern="1200"/>
            <a:t>1991 1</a:t>
          </a:r>
          <a:r>
            <a:rPr lang="en-GB" sz="1600" b="0" kern="1200" baseline="30000" err="1"/>
            <a:t>st</a:t>
          </a:r>
          <a:r>
            <a:rPr lang="en-GB" sz="1600" b="0" kern="1200"/>
            <a:t>  </a:t>
          </a:r>
          <a:r>
            <a:rPr lang="it-IT" sz="1600" b="0" kern="1200"/>
            <a:t>AMLD</a:t>
          </a:r>
          <a:endParaRPr lang="it-IT" sz="1600" kern="1200"/>
        </a:p>
      </dsp:txBody>
      <dsp:txXfrm>
        <a:off x="2644" y="0"/>
        <a:ext cx="1539460" cy="991304"/>
      </dsp:txXfrm>
    </dsp:sp>
    <dsp:sp modelId="{E2C7382E-CB16-46B0-9B36-DAA4C14269BC}">
      <dsp:nvSpPr>
        <dsp:cNvPr id="0" name=""/>
        <dsp:cNvSpPr/>
      </dsp:nvSpPr>
      <dsp:spPr>
        <a:xfrm>
          <a:off x="648461" y="1115217"/>
          <a:ext cx="247826" cy="2478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87A194-9DA9-4178-B92D-F5A6DFD142E6}">
      <dsp:nvSpPr>
        <dsp:cNvPr id="0" name=""/>
        <dsp:cNvSpPr/>
      </dsp:nvSpPr>
      <dsp:spPr>
        <a:xfrm>
          <a:off x="1619077" y="1486956"/>
          <a:ext cx="1539460" cy="99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it-IT" sz="1600" kern="1200"/>
            <a:t>2001 2</a:t>
          </a:r>
          <a:r>
            <a:rPr lang="en-GB" sz="1600" kern="1200" baseline="30000" noProof="0" err="1"/>
            <a:t>nd</a:t>
          </a:r>
          <a:r>
            <a:rPr lang="en-GB" sz="1600" kern="1200" noProof="0"/>
            <a:t> </a:t>
          </a:r>
          <a:r>
            <a:rPr lang="it-IT" sz="1600" kern="1200"/>
            <a:t>AMLD</a:t>
          </a:r>
        </a:p>
      </dsp:txBody>
      <dsp:txXfrm>
        <a:off x="1619077" y="1486956"/>
        <a:ext cx="1539460" cy="991304"/>
      </dsp:txXfrm>
    </dsp:sp>
    <dsp:sp modelId="{823FE3AB-7FF3-457E-A211-6864C165B206}">
      <dsp:nvSpPr>
        <dsp:cNvPr id="0" name=""/>
        <dsp:cNvSpPr/>
      </dsp:nvSpPr>
      <dsp:spPr>
        <a:xfrm>
          <a:off x="2264895" y="1115217"/>
          <a:ext cx="247826" cy="2478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9FD57-2879-40FB-BA42-D690D8665181}">
      <dsp:nvSpPr>
        <dsp:cNvPr id="0" name=""/>
        <dsp:cNvSpPr/>
      </dsp:nvSpPr>
      <dsp:spPr>
        <a:xfrm>
          <a:off x="3235511" y="0"/>
          <a:ext cx="1539460" cy="99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it-IT" sz="1600" kern="1200"/>
            <a:t>2005 3</a:t>
          </a:r>
          <a:r>
            <a:rPr lang="en-GB" sz="1600" kern="1200" baseline="30000" noProof="0" err="1"/>
            <a:t>rd</a:t>
          </a:r>
          <a:r>
            <a:rPr lang="en-GB" sz="1600" kern="1200" noProof="0"/>
            <a:t> </a:t>
          </a:r>
          <a:r>
            <a:rPr lang="it-IT" sz="1600" kern="1200"/>
            <a:t>AMLD</a:t>
          </a:r>
        </a:p>
      </dsp:txBody>
      <dsp:txXfrm>
        <a:off x="3235511" y="0"/>
        <a:ext cx="1539460" cy="991304"/>
      </dsp:txXfrm>
    </dsp:sp>
    <dsp:sp modelId="{2A313A63-D746-49C0-89E7-936CB9F7C49C}">
      <dsp:nvSpPr>
        <dsp:cNvPr id="0" name=""/>
        <dsp:cNvSpPr/>
      </dsp:nvSpPr>
      <dsp:spPr>
        <a:xfrm>
          <a:off x="3881329" y="1115217"/>
          <a:ext cx="247826" cy="2478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B82F57-CD67-4BE3-98A8-2283D64FF373}">
      <dsp:nvSpPr>
        <dsp:cNvPr id="0" name=""/>
        <dsp:cNvSpPr/>
      </dsp:nvSpPr>
      <dsp:spPr>
        <a:xfrm>
          <a:off x="4851945" y="1486956"/>
          <a:ext cx="1539460" cy="99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en-GB" sz="1600" b="0" kern="1200"/>
            <a:t>2015 4</a:t>
          </a:r>
          <a:r>
            <a:rPr lang="en-GB" sz="1600" b="0" kern="1200" baseline="30000"/>
            <a:t>th</a:t>
          </a:r>
          <a:r>
            <a:rPr lang="en-GB" sz="1600" b="0" kern="1200"/>
            <a:t> </a:t>
          </a:r>
          <a:r>
            <a:rPr lang="it-IT" sz="1600" b="0" kern="1200"/>
            <a:t>AMLD</a:t>
          </a:r>
          <a:endParaRPr lang="it-IT" sz="1600" kern="1200"/>
        </a:p>
      </dsp:txBody>
      <dsp:txXfrm>
        <a:off x="4851945" y="1486956"/>
        <a:ext cx="1539460" cy="991304"/>
      </dsp:txXfrm>
    </dsp:sp>
    <dsp:sp modelId="{90C1D4D2-34D0-4FAD-95CA-A1448C867E5F}">
      <dsp:nvSpPr>
        <dsp:cNvPr id="0" name=""/>
        <dsp:cNvSpPr/>
      </dsp:nvSpPr>
      <dsp:spPr>
        <a:xfrm>
          <a:off x="5497763" y="1115217"/>
          <a:ext cx="247826" cy="2478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A6573-B40F-4592-B6B8-3BE32BEE17CB}">
      <dsp:nvSpPr>
        <dsp:cNvPr id="0" name=""/>
        <dsp:cNvSpPr/>
      </dsp:nvSpPr>
      <dsp:spPr>
        <a:xfrm>
          <a:off x="6468379" y="0"/>
          <a:ext cx="1539460" cy="99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rtl="0">
            <a:lnSpc>
              <a:spcPct val="90000"/>
            </a:lnSpc>
            <a:spcBef>
              <a:spcPct val="0"/>
            </a:spcBef>
            <a:spcAft>
              <a:spcPct val="35000"/>
            </a:spcAft>
            <a:buNone/>
          </a:pPr>
          <a:r>
            <a:rPr lang="en-GB" sz="1600" b="0" kern="1200"/>
            <a:t>2018 5</a:t>
          </a:r>
          <a:r>
            <a:rPr lang="en-GB" sz="1600" b="0" kern="1200" baseline="30000"/>
            <a:t>th</a:t>
          </a:r>
          <a:r>
            <a:rPr lang="en-GB" sz="1600" b="0" kern="1200"/>
            <a:t> </a:t>
          </a:r>
          <a:r>
            <a:rPr lang="it-IT" sz="1600" b="0" kern="1200"/>
            <a:t>AMLD</a:t>
          </a:r>
          <a:endParaRPr lang="it-IT" sz="1600" kern="1200"/>
        </a:p>
      </dsp:txBody>
      <dsp:txXfrm>
        <a:off x="6468379" y="0"/>
        <a:ext cx="1539460" cy="991304"/>
      </dsp:txXfrm>
    </dsp:sp>
    <dsp:sp modelId="{007925BE-F846-4E22-899E-9E2458BCE3ED}">
      <dsp:nvSpPr>
        <dsp:cNvPr id="0" name=""/>
        <dsp:cNvSpPr/>
      </dsp:nvSpPr>
      <dsp:spPr>
        <a:xfrm>
          <a:off x="7114197" y="1115217"/>
          <a:ext cx="247826" cy="2478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D7ADB0-ACDA-44AA-847F-37C5FB4A2C6C}">
      <dsp:nvSpPr>
        <dsp:cNvPr id="0" name=""/>
        <dsp:cNvSpPr/>
      </dsp:nvSpPr>
      <dsp:spPr>
        <a:xfrm>
          <a:off x="8084813" y="1486956"/>
          <a:ext cx="1539460" cy="991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rtl="0">
            <a:lnSpc>
              <a:spcPct val="90000"/>
            </a:lnSpc>
            <a:spcBef>
              <a:spcPct val="0"/>
            </a:spcBef>
            <a:spcAft>
              <a:spcPct val="35000"/>
            </a:spcAft>
            <a:buNone/>
          </a:pPr>
          <a:r>
            <a:rPr lang="it-IT" sz="1600" b="0" kern="1200"/>
            <a:t>2021 AML Package (4 proposals)</a:t>
          </a:r>
          <a:endParaRPr lang="it-IT" sz="1600" kern="1200"/>
        </a:p>
      </dsp:txBody>
      <dsp:txXfrm>
        <a:off x="8084813" y="1486956"/>
        <a:ext cx="1539460" cy="991304"/>
      </dsp:txXfrm>
    </dsp:sp>
    <dsp:sp modelId="{C5689AE1-2B1C-450F-8CB7-9DF7F69FE051}">
      <dsp:nvSpPr>
        <dsp:cNvPr id="0" name=""/>
        <dsp:cNvSpPr/>
      </dsp:nvSpPr>
      <dsp:spPr>
        <a:xfrm>
          <a:off x="8730630" y="1115217"/>
          <a:ext cx="247826" cy="24782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29157-4901-49C1-8865-88CAC0288705}" type="datetimeFigureOut">
              <a:rPr lang="en-GB" smtClean="0"/>
              <a:t>14/06/2022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CB219E-5808-435A-887D-D957B2638C2A}" type="slidenum">
              <a:rPr lang="en-GB" smtClean="0"/>
              <a:t>‹#›</a:t>
            </a:fld>
            <a:endParaRPr lang="en-GB"/>
          </a:p>
        </p:txBody>
      </p:sp>
    </p:spTree>
    <p:extLst>
      <p:ext uri="{BB962C8B-B14F-4D97-AF65-F5344CB8AC3E}">
        <p14:creationId xmlns:p14="http://schemas.microsoft.com/office/powerpoint/2010/main" val="16831612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6"/>
    </inkml:context>
    <inkml:brush xml:id="br0">
      <inkml:brushProperty name="width" value="0.1" units="cm"/>
      <inkml:brushProperty name="height" value="0.1" units="cm"/>
    </inkml:brush>
  </inkml:definitions>
  <inkml:trace contextRef="#ctx0" brushRef="#br0">76 11 5984,'-23'4'5553,"15"0"-2189,12-4-2660,5 1-670,1 0 0,-1 0-1,10 3 1,-8-1 61,-1-1 1,16 1-1,21-4 364,88-12-1,-127 13-160,-12 1-202,-14 2 86,-10-2 83,18 0-196,0-1 0,1 0-1,-1-1 1,-13-2-1,5 1-26,-1 0 0,0 1-1,0 1 1,-32 4-1,-17-1 786,150-9-1355,9 0 669,-58 3-150,56 2 0,-73 0-68,-16 1 78,0 0 0,0 0-1,0 0 1,0 0-1,0 0 1,0 0 0,0 0-1,0 0 1,0 0-1,0 0 1,0 0 0,0 0-1,0 0 1,0 0-1,0 0 1,0 0 0,0 0-1,0 0 1,0 0-1,0 0 1,0 0 0,1-1-1,-1 1 1,0 0-1,0 0 1,0 0 0,0 0-1,0 0 1,0 0 0,0 0-1,0 0 1,0 0-1,0 0 1,0 0 0,0 0-1,0 0 1,0 0-1,0 0 1,0 0 0,0 0-1,0 0 1,-1 0-1,1-1 1,0 1 0,0 0-1,0 0 1,0 0-1,0 0 1,0 0 0,0 0-1,0 0 1,0 0-1,0 0 1,0 0 0,0 0-1,0 0 1,0 0 0,0 0-1,0 0 1,0 0-1,0 0 1,0 0 0,-9-3-11,6 2 38,-1 1 0,1 0 0,0 0 0,0 0 0,0 0 0,0 0 1,-6 2-1,5-1-84,-1 0 1,1-1 0,-1 1 0,1-1-1,-8-1 1,-3 0 184,0 0-1,0 1 1,-20 3 0,-14-1-100,-53 4 62,90-6-18,1 0-496,1 0-3147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5"/>
    </inkml:context>
    <inkml:brush xml:id="br0">
      <inkml:brushProperty name="width" value="0.1" units="cm"/>
      <inkml:brushProperty name="height" value="0.1" units="cm"/>
      <inkml:brushProperty name="color" value="#33CCFF"/>
    </inkml:brush>
  </inkml:definitions>
  <inkml:trace contextRef="#ctx0" brushRef="#br0">304 16 3712,'1'-1'164,"-1"1"1,0-1-1,0 1 0,1-1 1,-1 1-1,0-1 0,0 1 1,1-1-1,-1 1 0,1 0 1,-1-1-1,0 1 1,1-1-1,-1 1 0,1 0 1,-1-1-1,1 1 0,-1 0 1,1 0-1,-1-1 0,1 1 1,-1 0-1,1 0 0,-1 0 1,1 0-1,-1 0 0,1 0 1,0 0-1,0-1 21,0 1 0,0 0-1,0 0 1,0-1 0,0 1 0,-1 0-1,1-1 1,0 1 0,0-1-1,0 1 1,-1-1 0,2-1 0,-11 17 2178,-13 12-1985,-34 39 1403,48-58-1460,-1-1-1,0-1 1,-1 0 0,-14 8-1,-15 9 392,25-13-780,1-1 167,1-1 1,0 2 0,-12 12-1,-41 43 472,63-63-514,3-3 172,9-6 8,0 3-172,-1-1 0,0-1 0,0 0 0,-1 0 0,1 0 0,6-8 0,21-15 205,2-1 308,-23 17-369,20-12 1,-24 17-11,-1 0 0,12-11 0,-12 10-240,0 0 1,13-8-1,-17 13 79,0-1 1,0 0-1,7-9 0,-8 9-75,0 0 0,0 0 0,1 1 0,8-7 0,-14 11-33,1 0 1,-1-1-1,1 1 1,-1 0-1,0-1 1,1 1-1,-1 0 1,0-1-1,1 1 0,-1-1 1,0 1-1,0 0 1,1-1-1,-1 1 1,0-1-1,0 1 1,0-1-1,1 1 0,-1-1 1,0 1-1,0-1 1,0 1-1,0-1 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07"/>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08"/>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09"/>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10"/>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11"/>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12"/>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13"/>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14"/>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05"/>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06"/>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3"/>
    </inkml:context>
    <inkml:brush xml:id="br0">
      <inkml:brushProperty name="width" value="0.1" units="cm"/>
      <inkml:brushProperty name="height" value="0.1" units="cm"/>
      <inkml:brushProperty name="color" value="#FFFFFF"/>
    </inkml:brush>
  </inkml:definitions>
  <inkml:trace contextRef="#ctx0" brushRef="#br0">0 50 5568,'3'-1'5751,"2"5"-4291,-4-2-1452,0-1 1,0 1-1,0-1 0,0 0 0,0 1 0,0 0 1,0-1-1,0 3 0,13 44 680,-13-39-591,0 0 0,-1 0 0,0-1-1,0 1 1,-3 13 0,3-17 14,0 1-1,0 0 0,0 0 1,2 10-1,1 12 325,2-3-308,-3-13 55,3 26 410,-2-10-426,2 41-133,0 1 296,-3-56-345,-2-12 17,1 0 0,-1-1 0,0 1 0,1 0 0,-1-1 0,0 1 0,0 0-1,-1-1 1,1 1 0,0 0 0,-1 2 0,-2-30 175,1 16-92,1 0-1,0-16 0,2-41 215,-1 41 28,3-30 0,2-9 495,4-20-314,8-1 159,-16 82-678,0 1 0,-1-1 1,0 0-1,0-7 0,0 1 7,0 6-696,-1-1 0,1 1 0,-1 0 0,0-1 0,-2-5-1,2 7 371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12:40.004"/>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2"/>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3"/>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4"/>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5"/>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6"/>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7"/>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8"/>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9"/>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0"/>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6"/>
    </inkml:context>
    <inkml:brush xml:id="br0">
      <inkml:brushProperty name="width" value="0.1" units="cm"/>
      <inkml:brushProperty name="height" value="0.1" units="cm"/>
    </inkml:brush>
  </inkml:definitions>
  <inkml:trace contextRef="#ctx0" brushRef="#br0">76 11 5984,'-23'4'5553,"15"0"-2189,12-4-2660,5 1-670,1 0 0,-1 0-1,10 3 1,-8-1 61,-1-1 1,16 1-1,21-4 364,88-12-1,-127 13-160,-12 1-202,-14 2 86,-10-2 83,18 0-196,0-1 0,1 0-1,-1-1 1,-13-2-1,5 1-26,-1 0 0,0 1-1,0 1 1,-32 4-1,-17-1 786,150-9-1355,9 0 669,-58 3-150,56 2 0,-73 0-68,-16 1 78,0 0 0,0 0-1,0 0 1,0 0-1,0 0 1,0 0 0,0 0-1,0 0 1,0 0-1,0 0 1,0 0 0,0 0-1,0 0 1,0 0-1,0 0 1,0 0 0,0 0-1,0 0 1,0 0-1,0 0 1,0 0 0,1-1-1,-1 1 1,0 0-1,0 0 1,0 0 0,0 0-1,0 0 1,0 0 0,0 0-1,0 0 1,0 0-1,0 0 1,0 0 0,0 0-1,0 0 1,0 0-1,0 0 1,0 0 0,0 0-1,0 0 1,-1 0-1,1-1 1,0 1 0,0 0-1,0 0 1,0 0-1,0 0 1,0 0 0,0 0-1,0 0 1,0 0-1,0 0 1,0 0 0,0 0-1,0 0 1,0 0 0,0 0-1,0 0 1,0 0-1,0 0 1,0 0 0,-9-3-11,6 2 38,-1 1 0,1 0 0,0 0 0,0 0 0,0 0 0,0 0 1,-6 2-1,5-1-84,-1 0 1,1-1 0,-1 1 0,1-1-1,-8-1 1,-3 0 184,0 0-1,0 1 1,-20 3 0,-14-1-100,-53 4 62,90-6-18,1 0-496,1 0-3147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1"/>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79"/>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7"/>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8"/>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9"/>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0"/>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1"/>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2"/>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3"/>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4"/>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7"/>
    </inkml:context>
    <inkml:brush xml:id="br0">
      <inkml:brushProperty name="width" value="0.1" units="cm"/>
      <inkml:brushProperty name="height" value="0.1" units="cm"/>
    </inkml:brush>
  </inkml:definitions>
  <inkml:trace contextRef="#ctx0" brushRef="#br0">49 45 4384,'-2'-4'4053,"-20"-13"779,21 16-4631,0 1 0,1-1 0,-1 0-1,0 0 1,0 0 0,0 0 0,1 0 0,-1 0 0,0 0 0,1 0 0,-1 0 0,1-1-1,-1 1 1,0-2 0,4 7-105,0-1 0,0 1-1,0 0 1,7 5 0,-3-1 28,11 13 147,-12-14-264,0 0 0,1 0 0,10 9-1,-8-11 337,-12-8 513,-14-12-583,7 7-300,0-1 0,-14-17-1,-10-10-130,26 31 190,11 10-103,1 0 0,-1 0 0,1-1-1,5 6 1,0-1-85,13 12 306,-18-17 60,1 0 0,-1 0 0,0 0 0,6 8 0,30 32 105,-19-20-348,-18-22 37,0 1 0,0 0 0,0 1 0,-1-1 1,1 0-1,-1 1 0,3 5 0,-4-8 4,0 0 0,0 0 0,0 0 0,0 1-1,0-1 1,0 0 0,0 0 0,0-1 0,0 1 0,0 0 0,1 0 0,-1 0-1,0-1 1,2 2 0,4 1 173,-6-2-181,0-1-162,-1 0 160,0 1-1,0-1 1,0 0-1,0 0 1,0 0 0,0 0-1,1 0 1,-1 0-1,0 0 1,0 1 0,0-1-1,0 0 1,0 0-1,0 0 1,0 0 0,1 0-1,-1 0 1,0 0-1,0 0 1,0 0-1,0 0 1,0 0 0,1 0-1,-1 0 1,0 0-1,0 1 1,0-1 0,0 0-1,0 0 1,1-1-1,-1 1 1,0 0-1,0 0 1,0 0 0,0 0-1,0 0 1,1 0-1,-1 0 1,0 0 0,0 0-1,0 0 1,0 0-1,0 0 1,0 0 0,1 0-1,-1-1 1,0 1-1,0 0 1,0 0-1,0 0 1,0 0 0,0 0-1,0 0 1,0-1-1,0 1 1,0 0 0,0 0-1,1 0 1</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5"/>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6"/>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4"/>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8"/>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9"/>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0"/>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1"/>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2"/>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3"/>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4"/>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8"/>
    </inkml:context>
    <inkml:brush xml:id="br0">
      <inkml:brushProperty name="width" value="0.1" units="cm"/>
      <inkml:brushProperty name="height" value="0.1" units="cm"/>
    </inkml:brush>
  </inkml:definitions>
  <inkml:trace contextRef="#ctx0" brushRef="#br0">89 49 4384,'0'-3'342,"0"1"1,0 0 0,0-1-1,-1 1 1,1 0-1,-1 0 1,0-1 0,1 1-1,-1 0 1,0 0-1,0 0 1,-2-3 0,-9-12 3277,22 27-3273,0 0 0,13 17 0,-17-19-152,0-1-1,0 0 1,1 0-1,0 0 1,0-1-1,1 0 1,12 8 0,-8-10-17,-9-3-175,0 1 0,-1-1 0,1 0 1,0 1-1,5 3 571,-9-5-584,0 0 21,0 0 1,0 0-1,0 0 0,0 0 1,0 0-1,0 0 1,1-1-1,-1 1 1,0 0-1,0 0 0,0-1 1,0 1-1,0-1 1,1 1-1,-1-1 1,0 1-1,0-1 1,1 1-1,-1-1 0,0 0 1,0-1-1,-14-14 105,-19-32-57,30 43-266,10 12 393,-4-5-182,0 0 1,0 1-1,-1-1 0,1 1 1,1 4 185,7 12-509,-10-19 326,1 1 0,-1-1 1,0 0-1,0 1 0,0-1 1,0 0-1,0 1 0,1-1 1,-1 0-1,0 1 1,0-1-1,0 0 0,1 1 1,-1-1-1,0 0 0,0 0 1,1 1-1,-1-1 1,0 0-1,1 0 0,-1 0 1,0 0-1,1 1 0,-1-1 1,1 0-1,6 3 73,-9-1-81,-1 0-1,1-1 0,1 1 0,-1 0 1,0 0-1,0 0 0,1 0 0,-3 3 1,-15 23 345,4-8-172,-22 27-1,23-31-175,11-11 72,-1 0-1,0-1 0,0 0 1,0 1-1,-9 4 0,-8-5-120,-2 13 37,24-18 0,15-9-83,0-2 0,0 0 0,-1 0-1,18-21 1,17-24-146,-46 50 75,-11 9 20,-13 12 81,-100 87 458,118-99-247,3-2-75,9-7-71,14-14 28,-9 2-206,18-29 0,1-3-56,-31 48 204,8-12-423,-11 13 219,-7 8 135,-60 73 230,14-15 23,50-60 138,5-4-466,7-4-2418,-1 1-315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5"/>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6"/>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7"/>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5"/>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18"/>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19"/>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20"/>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21"/>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22"/>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23"/>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9"/>
    </inkml:context>
    <inkml:brush xml:id="br0">
      <inkml:brushProperty name="width" value="0.1" units="cm"/>
      <inkml:brushProperty name="height" value="0.1" units="cm"/>
    </inkml:brush>
  </inkml:definitions>
  <inkml:trace contextRef="#ctx0" brushRef="#br0">54 98 4640,'-1'-1'356,"1"-1"1,-1 1-1,1 0 0,-1-1 1,1 1-1,0 0 1,0-1-1,0 1 0,0-1 1,0 1-1,0 0 0,0-1 1,0-1-1,1-7 1535,-1 7-1432,-1 4-346,0 6-109,2 4 156,-1 0 1,0 0-1,-1 0 0,-3 20 1,2-15-137,-1 9 88,2 0 0,0 0 0,6 46 0,-5-59 44,-3-16 78,-4-21-240,0-70 144,-5-28 50,10 96-235,2 24 22,0 15 25,0-10 2,1 26 77,8 42 0,-5-46-105,-1 0 0,-1 43 0,-6 28 256,4-94-198,0 0 0,0 0 0,0 0 0,0 0 0,0 0 0,-1 1 0,1-1 0,0 0 0,-1 0 0,1 0 1,-1 1-1,1-2-15,-1 0 1,1 0 0,0 1 0,0-1-1,-1 0 1,1 0 0,0 0 0,0 1-1,-1-1 1,1 0 0,0 0 0,-1 0-1,1 0 1,0 0 0,-1 0 0,1 0-1,0 0 1,0 0 0,-1 0 0,1 0-1,0 0 1,-1 0 0,1 0 0,0 0-1,-1 0 1,1 0 0,0 0 0,-1 0-1,1 0 1,0 0 0,-1 0 0,1-1-1,0 1 1,0 0 0,-1 0 0,1 0 0,0-1-1,0 1 1,-1 0 0,1 0 0,0-1-1,0 1 1,0 0 0,-1-1 0,1-2 56,-1 0 0,0 0 0,1 0 0,0 0 1,-1 0-1,1 0 0,1 0 0,0-6 0,-1-3 96,8-55-362,-7 9 452,-1-45 904,-1 96-1073,0 0 0,0 0-1,-6-12 1,5 15-66,1-1-1,-1 0 1,1 1-1,0-1 1,0 0-1,0 0 0,1 0 1,0 0-1,0-6 1,0 8-46,2-5-61,2 11 38,4 3-33,15 9 313,47 24-1,-48-29-123,-1 1-1,-1 1 1,25 19-1,-31-20-44,0 0-1,2-1 1,16 8 0,-29-16 17,-2-2-46,0 1 1,0-1-1,0 1 1,0-1 0,0 1-1,0-1 1,0 1-1,0 0 1,0-1-1,0 1 1,0 0 0,0 0-1,1 2 1,-15 11 329,1 5-648,2-2 354,-1-1 0,-1 0 0,-25 27 0,-35 16 1017,26-23-801,24-19-187,-10 9 87,31-25-227,-1 0 1,1-1-1,0 1 0,0-1 0,-1 1 0,1-1 0,0 1 1,-1-1-1,1 0 0,-3 1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24"/>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25"/>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16"/>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17"/>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9T04:58:45.315"/>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0"/>
    </inkml:context>
    <inkml:brush xml:id="br0">
      <inkml:brushProperty name="width" value="0.1" units="cm"/>
      <inkml:brushProperty name="height" value="0.1" units="cm"/>
    </inkml:brush>
  </inkml:definitions>
  <inkml:trace contextRef="#ctx0" brushRef="#br0">22 8 4224,'-1'1'260,"-1"0"-39,1 0 0,-1 0 1,1 0-1,0 0 1,-1 0-1,1 1 0,0-1 1,0 0-1,0 1 1,0-1-1,0 1 0,0-1 1,0 1-1,0 0 0,1-1 1,-1 1-1,1 0 1,-1-1-1,1 1 0,0 0 1,-1 0-1,1-1 1,0 3-1,2 21 99,-1-23-153,0-3 13,0-13 172,-5-34-1558,3 39 556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1"/>
    </inkml:context>
    <inkml:brush xml:id="br0">
      <inkml:brushProperty name="width" value="0.1" units="cm"/>
      <inkml:brushProperty name="height" value="0.1" units="cm"/>
    </inkml:brush>
  </inkml:definitions>
  <inkml:trace contextRef="#ctx0" brushRef="#br0">64 6 4640,'-2'-1'691,"-1"0"-1,0 0 1,1 0-1,-1 1 1,0-1 0,0 1-1,-3 0 1,0 0-391,6 1-126,12 2-97,23 3-201,-18-4-126,40 3 679,-53-5-340,1 0-1,0 0 1,0-1-1,0 1 1,0-1-1,0 0 1,0-1-1,6-2 1,-15 5 35,-1 0 0,0 0 1,0-1-1,0 1 0,-6-2 1,-34 0 110,-35-1-174,54 2 97,25 0-132,-4-2 82,0 0 170,4 5 90,-3 3 62,4-4-395,-1-1-1,1 0 1,0 1-1,0-1 1,-1 0-1,1 0 1,0 1-1,0-1 1,0 0-1,0 1 1,1-1-1,-1 0 1,1 3-1,8 23 166,-3-7-125,-3-3 147,-3-13-175,0-1-1,1 0 0,-1 0 1,1 0-1,0 0 0,0 0 1,0 0-1,0 0 0,1-1 1,-1 1-1,4 4 0,-5-7-62,0 1 1,0-1-1,1 0 0,-1 0 0,0 0 0,0 0 0,0 1 1,1-1-1,-1 0 0,0 0 0,0 1 0,0-1 1,0 0-1,1 0 0,-1 1 0,0-1 0,0 0 0,0 0 1,0 1-1,0-1 0,0 0 0,0 1 0,0-1 1,0 0-1,0 0 0,0 1 0,0-1 0,0 0 0,0 1 1,0-1-1,0 0 0,0 0 0,-1 1 0,1-1 1,0 0-1,-10 3-379,-2-1 367,28 2 338,13-3-166,0-1 1,1-1 0,-1-2 0,0-1 0,54-14 0,-54 8-108,-29 10-30,0 0-1,0 0 1,0 0-1,0 0 1,0 0-1,0 0 1,0 0-1,0 0 1,0 0-1,0 0 1,0 0-1,0 0 1,0 0 0,0 0-1,0 0 1,0 0-1,0 0 1,-1 0-1,1 0 1,0 0-1,0 0 1,0 0-1,0 0 1,0 0-1,0 0 1,0 0-1,0 0 1,0 0-1,0 0 1,0 0-1,0 0 1,0 0-1,0 0 1,0 0 0,0 0-1,0 0 1,0 0-1,0 0 1,0-1-1,0 1 1,0 0-1,0 0 1,0 0-1,0 0 1,0 0-1,0 0 1,-1 0-1,1 0 1,0 0-1,0 0 1,0 0-1,0 0 1,0 0-1,0 0 1,0 0 0,0 0-1,1 0 1,-1 0-1,0-1 1,-10 2 44,-7 2-190,8-2 131,0 0-1,0-1 1,-12 0-1,-1 0-261,-1 1 156,0 2 1,-33 7-1,107-12-393,-9-8 379,-42 10 128,0 0-1,0 0 1,0 0-1,1 0 1,-1 0-1,0 0 1,0 0-1,0 0 1,0 0-1,0 0 1,0 0-1,0 0 1,1 0-1,-1-1 0,0 1 1,0 0-1,0 0 1,0 0-1,0 0 1,0 0-1,0 0 1,0 0-1,0 0 1,1 0-1,-1 0 1,0 0-1,0 0 1,0-1-1,0 1 1,0 0-1,0 0 1,0 0-1,0 0 1,0 0-1,0 0 1,0 0-1,0 0 1,0-1-1,0 1 1,0 0-1,0 0 1,0 0-1,0 0 1,0 0-1,0-1 0,-6-1-11,-11-1 6,16 3 6,-32-2-1840,31 2 1216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2"/>
    </inkml:context>
    <inkml:brush xml:id="br0">
      <inkml:brushProperty name="width" value="0.1" units="cm"/>
      <inkml:brushProperty name="height" value="0.1" units="cm"/>
    </inkml:brush>
  </inkml:definitions>
  <inkml:trace contextRef="#ctx0" brushRef="#br0">102 11 4992,'-8'-6'5999,"8"6"-5950,-9 5 521,-1 1-20,-1-1-1,-1 0 0,1 0 1,-1-1-1,-14 3 0,24-7-548,3 1-33,9 0-96,14 1-107,-17-2 166,25 0 226,42-5 0,-73 5-116,0-1 0,-1 1 1,1 0-1,0 0 0,0 0 0,0 0 1,-1-1-1,1 1 0,0 0 0,0-1 0,-1 1 1,1 0-1,0-1 0,0 1 0,-1-1 1,1 0-1,-1 1 0,2-2 0,-2 2 1,0-1 0,0 1 0,0-1 0,1 1 0,-1-1-1,0 1 1,0-1 0,0 1 0,0-1 0,0 1 0,0-1-1,0 1 1,-1-1 0,1 1 0,0-1 0,0 1 0,0 0-1,0-1 1,-1 1 0,1-1 0,0 1 0,-1-1 0,0-1-22,0 0 0,-1 1-1,1-1 1,-1 0 0,0 1 0,1-1 0,-1 1 0,0 0 0,0 0 0,0 0 0,0 0 0,-2-1 0,-6 0-1134,7 2 538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3"/>
    </inkml:context>
    <inkml:brush xml:id="br0">
      <inkml:brushProperty name="width" value="0.1" units="cm"/>
      <inkml:brushProperty name="height" value="0.1" units="cm"/>
    </inkml:brush>
  </inkml:definitions>
  <inkml:trace contextRef="#ctx0" brushRef="#br0">67 5 4320,'-24'2'4062,"22"-2"-3712,0 0 0,1 0 0,-1 0 0,1 0 0,-1 0 0,1 0 0,-1-1 0,1 1 0,-1-1 0,1 1 0,-1-1 0,1 0 0,0 1 0,-2-2 0,2 2-285,0 0 1,0 0-1,0 0 1,0 0 0,0 0-1,0 1 1,0-1 0,0 0-1,0 1 1,0-1-1,0 1 1,0-1 0,-1 1-1,2-1-73,0 1 0,-1-1 0,1 0 0,0 0 0,0 0 0,-1 0-1,1 1 1,0-1 0,0 0 0,0 0 0,-1 0 0,1 1 0,0-1-1,0 0 1,0 0 0,0 1 0,0-1 0,0 0 0,-1 1 0,1-1 0,0 0-1,0 0 1,0 1 0,0-1 0,0 1 13,1-1 1,-1 1-1,0-1 0,1 1 0,-1-1 1,0 1-1,1-1 0,-1 0 1,1 1-1,-1-1 0,1 0 1,-1 1-1,0-1 0,1 0 0,-1 0 1,1 1-1,0-1 0,-1 0 1,1 0-1,16 5 143,-12-4-241,0 1-1,-1-1 0,1 1 1,5 3-1,-12-5 326,-1 1-1,1-1 1,-1 1 0,1-1-1,-1 0 1,0 0 0,-3-1-1,5 1-198,1 0 0,0 0 0,-1 0 0,1 0 0,-1 0 0,1 0 0,-1 0 0,1 0 0,-1 0 0,1 0 0,0 0 0,-1-1 0,1 1 0,-1 0 0,1 0-1,0-1 1,-1 1 0,1 0 0,0 0 0,-1-1 0,1 1 0,-1-1 0,2 0-80,-1 1 0,0-1 0,1 0 0,-1 1 0,1-1-1,-1 0 1,1 1 0,0-1 0,-1 1 0,1-1 0,0 1 0,-1-1 0,1 1 0,0-1 0,0 1 0,-1 0-1,1-1 1,0 1 0,1 0 0,5-2-459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7"/>
    </inkml:context>
    <inkml:brush xml:id="br0">
      <inkml:brushProperty name="width" value="0.1" units="cm"/>
      <inkml:brushProperty name="height" value="0.1" units="cm"/>
    </inkml:brush>
  </inkml:definitions>
  <inkml:trace contextRef="#ctx0" brushRef="#br0">49 45 4384,'-2'-4'4053,"-20"-13"779,21 16-4631,0 1 0,1-1 0,-1 0-1,0 0 1,0 0 0,0 0 0,1 0 0,-1 0 0,0 0 0,1 0 0,-1 0 0,1-1-1,-1 1 1,0-2 0,4 7-105,0-1 0,0 1-1,0 0 1,7 5 0,-3-1 28,11 13 147,-12-14-264,0 0 0,1 0 0,10 9-1,-8-11 337,-12-8 513,-14-12-583,7 7-300,0-1 0,-14-17-1,-10-10-130,26 31 190,11 10-103,1 0 0,-1 0 0,1-1-1,5 6 1,0-1-85,13 12 306,-18-17 60,1 0 0,-1 0 0,0 0 0,6 8 0,30 32 105,-19-20-348,-18-22 37,0 1 0,0 0 0,0 1 0,-1-1 1,1 0-1,-1 1 0,3 5 0,-4-8 4,0 0 0,0 0 0,0 0 0,0 1-1,0-1 1,0 0 0,0 0 0,0-1 0,0 1 0,0 0 0,1 0 0,-1 0-1,0-1 1,2 2 0,4 1 173,-6-2-181,0-1-162,-1 0 160,0 1-1,0-1 1,0 0-1,0 0 1,0 0 0,0 0-1,1 0 1,-1 0-1,0 0 1,0 1 0,0-1-1,0 0 1,0 0-1,0 0 1,0 0 0,1 0-1,-1 0 1,0 0-1,0 0 1,0 0-1,0 0 1,0 0 0,1 0-1,-1 0 1,0 0-1,0 1 1,0-1 0,0 0-1,0 0 1,1-1-1,-1 1 1,0 0-1,0 0 1,0 0 0,0 0-1,0 0 1,1 0-1,-1 0 1,0 0 0,0 0-1,0 0 1,0 0-1,0 0 1,0 0 0,1 0-1,-1-1 1,0 1-1,0 0 1,0 0-1,0 0 1,0 0 0,0 0-1,0 0 1,0-1-1,0 1 1,0 0 0,0 0-1,1 0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4"/>
    </inkml:context>
    <inkml:brush xml:id="br0">
      <inkml:brushProperty name="width" value="0.1" units="cm"/>
      <inkml:brushProperty name="height" value="0.1" units="cm"/>
      <inkml:brushProperty name="color" value="#33CCFF"/>
    </inkml:brush>
  </inkml:definitions>
  <inkml:trace contextRef="#ctx0" brushRef="#br0">130 17 3488,'-4'-3'3648,"2"4"-3472,1 0 0,-1 0 0,1-1 0,-1 1 0,1 0 0,-1-1 0,1 1 0,-1-1 0,1 0 0,-1 0 0,0 1 0,1-1 0,-1 0 0,0 0 0,1 0 0,-1 0 0,1-1 0,-1 1 0,0 0 0,1-1 0,-1 1 0,1-1 0,-1 0 0,-1-1 0,-1 1 38,-1-1-1,1 1 1,0 0 0,0 0 0,-1 0 0,-8 0 0,8 1 181,-1-1 0,1 1 0,-11-4 0,15 3-358,0 1 1,0 0-1,0 0 1,0-1 0,1 1-1,-1 0 1,0 0-1,0 0 1,0 0-1,0 0 1,-2 1-1,2 1 292,8 1-303,15 1 84,0-1 1,0 0-1,0-2 0,25-1 0,-32 0-143,26-2 171,-31 4-67,-7 0-54,-6-2 188,-18 0-222,-1-1-1,-34-6 0,52 6-190,-7-1-308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5"/>
    </inkml:context>
    <inkml:brush xml:id="br0">
      <inkml:brushProperty name="width" value="0.1" units="cm"/>
      <inkml:brushProperty name="height" value="0.1" units="cm"/>
      <inkml:brushProperty name="color" value="#33CCFF"/>
    </inkml:brush>
  </inkml:definitions>
  <inkml:trace contextRef="#ctx0" brushRef="#br0">304 16 3712,'1'-1'164,"-1"1"1,0-1-1,0 1 0,1-1 1,-1 1-1,0-1 0,0 1 1,1-1-1,-1 1 0,1 0 1,-1-1-1,0 1 1,1-1-1,-1 1 0,1 0 1,-1-1-1,1 1 0,-1 0 1,1 0-1,-1-1 0,1 1 1,-1 0-1,1 0 0,-1 0 1,1 0-1,-1 0 0,1 0 1,0 0-1,0-1 21,0 1 0,0 0-1,0 0 1,0-1 0,0 1 0,-1 0-1,1-1 1,0 1 0,0-1-1,0 1 1,-1-1 0,2-1 0,-11 17 2178,-13 12-1985,-34 39 1403,48-58-1460,-1-1-1,0-1 1,-1 0 0,-14 8-1,-15 9 392,25-13-780,1-1 167,1-1 1,0 2 0,-12 12-1,-41 43 472,63-63-514,3-3 172,9-6 8,0 3-172,-1-1 0,0-1 0,0 0 0,-1 0 0,1 0 0,6-8 0,21-15 205,2-1 308,-23 17-369,20-12 1,-24 17-11,-1 0 0,12-11 0,-12 10-240,0 0 1,13-8-1,-17 13 79,0-1 1,0 0-1,7-9 0,-8 9-75,0 0 0,0 0 0,1 1 0,8-7 0,-14 11-33,1 0 1,-1-1-1,1 1 1,-1 0-1,0-1 1,1 1-1,-1 0 1,0-1-1,1 1 0,-1-1 1,0 1-1,0 0 1,1-1-1,-1 1 1,0-1-1,0 1 1,0-1-1,1 1 0,-1-1 1,0 1-1,0-1 1,0 1-1,0-1 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3"/>
    </inkml:context>
    <inkml:brush xml:id="br0">
      <inkml:brushProperty name="width" value="0.1" units="cm"/>
      <inkml:brushProperty name="height" value="0.1" units="cm"/>
      <inkml:brushProperty name="color" value="#FFFFFF"/>
    </inkml:brush>
  </inkml:definitions>
  <inkml:trace contextRef="#ctx0" brushRef="#br0">0 50 5568,'3'-1'5751,"2"5"-4291,-4-2-1452,0-1 1,0 1-1,0-1 0,0 0 0,0 1 0,0 0 1,0-1-1,0 3 0,13 44 680,-13-39-591,0 0 0,-1 0 0,0-1-1,0 1 1,-3 13 0,3-17 14,0 1-1,0 0 0,0 0 1,2 10-1,1 12 325,2-3-308,-3-13 55,3 26 410,-2-10-426,2 41-133,0 1 296,-3-56-345,-2-12 17,1 0 0,-1-1 0,0 1 0,1 0 0,-1-1 0,0 1 0,0 0-1,-1-1 1,1 1 0,0 0 0,-1 2 0,-2-30 175,1 16-92,1 0-1,0-16 0,2-41 215,-1 41 28,3-30 0,2-9 495,4-20-314,8-1 159,-16 82-678,0 1 0,-1-1 1,0 0-1,0-7 0,0 1 7,0 6-696,-1-1 0,1 1 0,-1 0 0,0-1 0,-2-5-1,2 7 371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66"/>
    </inkml:context>
    <inkml:brush xml:id="br0">
      <inkml:brushProperty name="width" value="0.1" units="cm"/>
      <inkml:brushProperty name="height" value="0.1" units="cm"/>
    </inkml:brush>
  </inkml:definitions>
  <inkml:trace contextRef="#ctx0" brushRef="#br0">76 11 5984,'-23'4'5553,"15"0"-2189,12-4-2660,5 1-670,1 0 0,-1 0-1,10 3 1,-8-1 61,-1-1 1,16 1-1,21-4 364,88-12-1,-127 13-160,-12 1-202,-14 2 86,-10-2 83,18 0-196,0-1 0,1 0-1,-1-1 1,-13-2-1,5 1-26,-1 0 0,0 1-1,0 1 1,-32 4-1,-17-1 786,150-9-1355,9 0 669,-58 3-150,56 2 0,-73 0-68,-16 1 78,0 0 0,0 0-1,0 0 1,0 0-1,0 0 1,0 0 0,0 0-1,0 0 1,0 0-1,0 0 1,0 0 0,0 0-1,0 0 1,0 0-1,0 0 1,0 0 0,0 0-1,0 0 1,0 0-1,0 0 1,0 0 0,1-1-1,-1 1 1,0 0-1,0 0 1,0 0 0,0 0-1,0 0 1,0 0 0,0 0-1,0 0 1,0 0-1,0 0 1,0 0 0,0 0-1,0 0 1,0 0-1,0 0 1,0 0 0,0 0-1,0 0 1,-1 0-1,1-1 1,0 1 0,0 0-1,0 0 1,0 0-1,0 0 1,0 0 0,0 0-1,0 0 1,0 0-1,0 0 1,0 0 0,0 0-1,0 0 1,0 0 0,0 0-1,0 0 1,0 0-1,0 0 1,0 0 0,-9-3-11,6 2 38,-1 1 0,1 0 0,0 0 0,0 0 0,0 0 0,0 0 1,-6 2-1,5-1-84,-1 0 1,1-1 0,-1 1 0,1-1-1,-8-1 1,-3 0 184,0 0-1,0 1 1,-20 3 0,-14-1-100,-53 4 62,90-6-18,1 0-496,1 0-3147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67"/>
    </inkml:context>
    <inkml:brush xml:id="br0">
      <inkml:brushProperty name="width" value="0.1" units="cm"/>
      <inkml:brushProperty name="height" value="0.1" units="cm"/>
    </inkml:brush>
  </inkml:definitions>
  <inkml:trace contextRef="#ctx0" brushRef="#br0">49 45 4384,'-2'-4'4053,"-20"-13"779,21 16-4631,0 1 0,1-1 0,-1 0-1,0 0 1,0 0 0,0 0 0,1 0 0,-1 0 0,0 0 0,1 0 0,-1 0 0,1-1-1,-1 1 1,0-2 0,4 7-105,0-1 0,0 1-1,0 0 1,7 5 0,-3-1 28,11 13 147,-12-14-264,0 0 0,1 0 0,10 9-1,-8-11 337,-12-8 513,-14-12-583,7 7-300,0-1 0,-14-17-1,-10-10-130,26 31 190,11 10-103,1 0 0,-1 0 0,1-1-1,5 6 1,0-1-85,13 12 306,-18-17 60,1 0 0,-1 0 0,0 0 0,6 8 0,30 32 105,-19-20-348,-18-22 37,0 1 0,0 0 0,0 1 0,-1-1 1,1 0-1,-1 1 0,3 5 0,-4-8 4,0 0 0,0 0 0,0 0 0,0 1-1,0-1 1,0 0 0,0 0 0,0-1 0,0 1 0,0 0 0,1 0 0,-1 0-1,0-1 1,2 2 0,4 1 173,-6-2-181,0-1-162,-1 0 160,0 1-1,0-1 1,0 0-1,0 0 1,0 0 0,0 0-1,1 0 1,-1 0-1,0 0 1,0 1 0,0-1-1,0 0 1,0 0-1,0 0 1,0 0 0,1 0-1,-1 0 1,0 0-1,0 0 1,0 0-1,0 0 1,0 0 0,1 0-1,-1 0 1,0 0-1,0 1 1,0-1 0,0 0-1,0 0 1,1-1-1,-1 1 1,0 0-1,0 0 1,0 0 0,0 0-1,0 0 1,1 0-1,-1 0 1,0 0 0,0 0-1,0 0 1,0 0-1,0 0 1,0 0 0,1 0-1,-1-1 1,0 1-1,0 0 1,0 0-1,0 0 1,0 0 0,0 0-1,0 0 1,0-1-1,0 1 1,0 0 0,0 0-1,1 0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68"/>
    </inkml:context>
    <inkml:brush xml:id="br0">
      <inkml:brushProperty name="width" value="0.1" units="cm"/>
      <inkml:brushProperty name="height" value="0.1" units="cm"/>
    </inkml:brush>
  </inkml:definitions>
  <inkml:trace contextRef="#ctx0" brushRef="#br0">89 49 4384,'0'-3'342,"0"1"1,0 0 0,0-1-1,-1 1 1,1 0-1,-1 0 1,0-1 0,1 1-1,-1 0 1,0 0-1,0 0 1,-2-3 0,-9-12 3277,22 27-3273,0 0 0,13 17 0,-17-19-152,0-1-1,0 0 1,1 0-1,0 0 1,0-1-1,1 0 1,12 8 0,-8-10-17,-9-3-175,0 1 0,-1-1 0,1 0 1,0 1-1,5 3 571,-9-5-584,0 0 21,0 0 1,0 0-1,0 0 0,0 0 1,0 0-1,0 0 1,1-1-1,-1 1 1,0 0-1,0 0 0,0-1 1,0 1-1,0-1 1,1 1-1,-1-1 1,0 1-1,0-1 1,1 1-1,-1-1 0,0 0 1,0-1-1,-14-14 105,-19-32-57,30 43-266,10 12 393,-4-5-182,0 0 1,0 1-1,-1-1 0,1 1 1,1 4 185,7 12-509,-10-19 326,1 1 0,-1-1 1,0 0-1,0 1 0,0-1 1,0 0-1,0 1 0,1-1 1,-1 0-1,0 1 1,0-1-1,0 0 0,1 1 1,-1-1-1,0 0 0,0 0 1,1 1-1,-1-1 1,0 0-1,1 0 0,-1 0 1,0 0-1,1 1 0,-1-1 1,1 0-1,6 3 73,-9-1-81,-1 0-1,1-1 0,1 1 0,-1 0 1,0 0-1,0 0 0,1 0 0,-3 3 1,-15 23 345,4-8-172,-22 27-1,23-31-175,11-11 72,-1 0-1,0-1 0,0 0 1,0 1-1,-9 4 0,-8-5-120,-2 13 37,24-18 0,15-9-83,0-2 0,0 0 0,-1 0-1,18-21 1,17-24-146,-46 50 75,-11 9 20,-13 12 81,-100 87 458,118-99-247,3-2-75,9-7-71,14-14 28,-9 2-206,18-29 0,1-3-56,-31 48 204,8-12-423,-11 13 219,-7 8 135,-60 73 230,14-15 23,50-60 138,5-4-466,7-4-2418,-1 1-315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69"/>
    </inkml:context>
    <inkml:brush xml:id="br0">
      <inkml:brushProperty name="width" value="0.1" units="cm"/>
      <inkml:brushProperty name="height" value="0.1" units="cm"/>
    </inkml:brush>
  </inkml:definitions>
  <inkml:trace contextRef="#ctx0" brushRef="#br0">54 98 4640,'-1'-1'356,"1"-1"1,-1 1-1,1 0 0,-1-1 1,1 1-1,0 0 1,0-1-1,0 1 0,0-1 1,0 1-1,0 0 0,0-1 1,0-1-1,1-7 1535,-1 7-1432,-1 4-346,0 6-109,2 4 156,-1 0 1,0 0-1,-1 0 0,-3 20 1,2-15-137,-1 9 88,2 0 0,0 0 0,6 46 0,-5-59 44,-3-16 78,-4-21-240,0-70 144,-5-28 50,10 96-235,2 24 22,0 15 25,0-10 2,1 26 77,8 42 0,-5-46-105,-1 0 0,-1 43 0,-6 28 256,4-94-198,0 0 0,0 0 0,0 0 0,0 0 0,0 0 0,-1 1 0,1-1 0,0 0 0,-1 0 0,1 0 1,-1 1-1,1-2-15,-1 0 1,1 0 0,0 1 0,0-1-1,-1 0 1,1 0 0,0 0 0,0 1-1,-1-1 1,1 0 0,0 0 0,-1 0-1,1 0 1,0 0 0,-1 0 0,1 0-1,0 0 1,0 0 0,-1 0 0,1 0-1,0 0 1,-1 0 0,1 0 0,0 0-1,-1 0 1,1 0 0,0 0 0,-1 0-1,1 0 1,0 0 0,-1 0 0,1-1-1,0 1 1,0 0 0,-1 0 0,1 0 0,0-1-1,0 1 1,-1 0 0,1 0 0,0-1-1,0 1 1,0 0 0,-1-1 0,1-2 56,-1 0 0,0 0 0,1 0 0,0 0 1,-1 0-1,1 0 0,1 0 0,0-6 0,-1-3 96,8-55-362,-7 9 452,-1-45 904,-1 96-1073,0 0 0,0 0-1,-6-12 1,5 15-66,1-1-1,-1 0 1,1 1-1,0-1 1,0 0-1,0 0 0,1 0 1,0 0-1,0-6 1,0 8-46,2-5-61,2 11 38,4 3-33,15 9 313,47 24-1,-48-29-123,-1 1-1,-1 1 1,25 19-1,-31-20-44,0 0-1,2-1 1,16 8 0,-29-16 17,-2-2-46,0 1 1,0-1-1,0 1 1,0-1 0,0 1-1,0-1 1,0 1-1,0 0 1,0-1-1,0 1 1,0 0 0,0 0-1,1 2 1,-15 11 329,1 5-648,2-2 354,-1-1 0,-1 0 0,-25 27 0,-35 16 1017,26-23-801,24-19-187,-10 9 87,31-25-227,-1 0 1,1-1-1,0 1 0,0-1 0,-1 1 0,1-1 0,0 1 1,-1-1-1,1 0 0,-3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70"/>
    </inkml:context>
    <inkml:brush xml:id="br0">
      <inkml:brushProperty name="width" value="0.1" units="cm"/>
      <inkml:brushProperty name="height" value="0.1" units="cm"/>
    </inkml:brush>
  </inkml:definitions>
  <inkml:trace contextRef="#ctx0" brushRef="#br0">22 8 4224,'-1'1'260,"-1"0"-39,1 0 0,-1 0 1,1 0-1,0 0 1,-1 0-1,1 1 0,0-1 1,0 0-1,0 1 1,0-1-1,0 1 0,0-1 1,0 1-1,0 0 0,1-1 1,-1 1-1,1 0 1,-1-1-1,1 1 0,0 0 1,-1 0-1,1-1 1,0 3-1,2 21 99,-1-23-153,0-3 13,0-13 172,-5-34-1558,3 39 556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71"/>
    </inkml:context>
    <inkml:brush xml:id="br0">
      <inkml:brushProperty name="width" value="0.1" units="cm"/>
      <inkml:brushProperty name="height" value="0.1" units="cm"/>
    </inkml:brush>
  </inkml:definitions>
  <inkml:trace contextRef="#ctx0" brushRef="#br0">64 6 4640,'-2'-1'691,"-1"0"-1,0 0 1,1 0-1,-1 1 1,0-1 0,0 1-1,-3 0 1,0 0-391,6 1-126,12 2-97,23 3-201,-18-4-126,40 3 679,-53-5-340,1 0-1,0 0 1,0-1-1,0 1 1,0-1-1,0 0 1,0-1-1,6-2 1,-15 5 35,-1 0 0,0 0 1,0-1-1,0 1 0,-6-2 1,-34 0 110,-35-1-174,54 2 97,25 0-132,-4-2 82,0 0 170,4 5 90,-3 3 62,4-4-395,-1-1-1,1 0 1,0 1-1,0-1 1,-1 0-1,1 0 1,0 1-1,0-1 1,0 0-1,0 1 1,1-1-1,-1 0 1,1 3-1,8 23 166,-3-7-125,-3-3 147,-3-13-175,0-1-1,1 0 0,-1 0 1,1 0-1,0 0 0,0 0 1,0 0-1,0 0 0,1-1 1,-1 1-1,4 4 0,-5-7-62,0 1 1,0-1-1,1 0 0,-1 0 0,0 0 0,0 0 0,0 1 1,1-1-1,-1 0 0,0 0 0,0 1 0,0-1 1,0 0-1,1 0 0,-1 1 0,0-1 0,0 0 0,0 0 1,0 1-1,0-1 0,0 0 0,0 1 0,0-1 1,0 0-1,0 0 0,0 1 0,0-1 0,0 0 0,0 1 1,0-1-1,0 0 0,0 0 0,-1 1 0,1-1 1,0 0-1,-10 3-379,-2-1 367,28 2 338,13-3-166,0-1 1,1-1 0,-1-2 0,0-1 0,54-14 0,-54 8-108,-29 10-30,0 0-1,0 0 1,0 0-1,0 0 1,0 0-1,0 0 1,0 0-1,0 0 1,0 0-1,0 0 1,0 0-1,0 0 1,0 0 0,0 0-1,0 0 1,0 0-1,0 0 1,-1 0-1,1 0 1,0 0-1,0 0 1,0 0-1,0 0 1,0 0-1,0 0 1,0 0-1,0 0 1,0 0-1,0 0 1,0 0-1,0 0 1,0 0-1,0 0 1,0 0 0,0 0-1,0 0 1,0 0-1,0 0 1,0-1-1,0 1 1,0 0-1,0 0 1,0 0-1,0 0 1,0 0-1,0 0 1,-1 0-1,1 0 1,0 0-1,0 0 1,0 0-1,0 0 1,0 0-1,0 0 1,0 0 0,0 0-1,1 0 1,-1 0-1,0-1 1,-10 2 44,-7 2-190,8-2 131,0 0-1,0-1 1,-12 0-1,-1 0-261,-1 1 156,0 2 1,-33 7-1,107-12-393,-9-8 379,-42 10 128,0 0-1,0 0 1,0 0-1,1 0 1,-1 0-1,0 0 1,0 0-1,0 0 1,0 0-1,0 0 1,0 0-1,0 0 1,1 0-1,-1-1 0,0 1 1,0 0-1,0 0 1,0 0-1,0 0 1,0 0-1,0 0 1,0 0-1,0 0 1,1 0-1,-1 0 1,0 0-1,0 0 1,0-1-1,0 1 1,0 0-1,0 0 1,0 0-1,0 0 1,0 0-1,0 0 1,0 0-1,0 0 1,0-1-1,0 1 1,0 0-1,0 0 1,0 0-1,0 0 1,0 0-1,0-1 0,-6-1-11,-11-1 6,16 3 6,-32-2-1840,31 2 1216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72"/>
    </inkml:context>
    <inkml:brush xml:id="br0">
      <inkml:brushProperty name="width" value="0.1" units="cm"/>
      <inkml:brushProperty name="height" value="0.1" units="cm"/>
    </inkml:brush>
  </inkml:definitions>
  <inkml:trace contextRef="#ctx0" brushRef="#br0">102 11 4992,'-8'-6'5999,"8"6"-5950,-9 5 521,-1 1-20,-1-1-1,-1 0 0,1 0 1,-1-1-1,-14 3 0,24-7-548,3 1-33,9 0-96,14 1-107,-17-2 166,25 0 226,42-5 0,-73 5-116,0-1 0,-1 1 1,1 0-1,0 0 0,0 0 0,0 0 1,-1-1-1,1 1 0,0 0 0,0-1 0,-1 1 1,1 0-1,0-1 0,0 1 0,-1-1 1,1 0-1,-1 1 0,2-2 0,-2 2 1,0-1 0,0 1 0,0-1 0,1 1 0,-1-1-1,0 1 1,0-1 0,0 1 0,0-1 0,0 1 0,0-1-1,0 1 1,-1-1 0,1 1 0,0-1 0,0 1 0,0 0-1,0-1 1,-1 1 0,1-1 0,0 1 0,-1-1 0,0-1-22,0 0 0,-1 1-1,1-1 1,-1 0 0,0 1 0,1-1 0,-1 1 0,0 0 0,0 0 0,0 0 0,0 0 0,-2-1 0,-6 0-1134,7 2 538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8"/>
    </inkml:context>
    <inkml:brush xml:id="br0">
      <inkml:brushProperty name="width" value="0.1" units="cm"/>
      <inkml:brushProperty name="height" value="0.1" units="cm"/>
    </inkml:brush>
  </inkml:definitions>
  <inkml:trace contextRef="#ctx0" brushRef="#br0">89 49 4384,'0'-3'342,"0"1"1,0 0 0,0-1-1,-1 1 1,1 0-1,-1 0 1,0-1 0,1 1-1,-1 0 1,0 0-1,0 0 1,-2-3 0,-9-12 3277,22 27-3273,0 0 0,13 17 0,-17-19-152,0-1-1,0 0 1,1 0-1,0 0 1,0-1-1,1 0 1,12 8 0,-8-10-17,-9-3-175,0 1 0,-1-1 0,1 0 1,0 1-1,5 3 571,-9-5-584,0 0 21,0 0 1,0 0-1,0 0 0,0 0 1,0 0-1,0 0 1,1-1-1,-1 1 1,0 0-1,0 0 0,0-1 1,0 1-1,0-1 1,1 1-1,-1-1 1,0 1-1,0-1 1,1 1-1,-1-1 0,0 0 1,0-1-1,-14-14 105,-19-32-57,30 43-266,10 12 393,-4-5-182,0 0 1,0 1-1,-1-1 0,1 1 1,1 4 185,7 12-509,-10-19 326,1 1 0,-1-1 1,0 0-1,0 1 0,0-1 1,0 0-1,0 1 0,1-1 1,-1 0-1,0 1 1,0-1-1,0 0 0,1 1 1,-1-1-1,0 0 0,0 0 1,1 1-1,-1-1 1,0 0-1,1 0 0,-1 0 1,0 0-1,1 1 0,-1-1 1,1 0-1,6 3 73,-9-1-81,-1 0-1,1-1 0,1 1 0,-1 0 1,0 0-1,0 0 0,1 0 0,-3 3 1,-15 23 345,4-8-172,-22 27-1,23-31-175,11-11 72,-1 0-1,0-1 0,0 0 1,0 1-1,-9 4 0,-8-5-120,-2 13 37,24-18 0,15-9-83,0-2 0,0 0 0,-1 0-1,18-21 1,17-24-146,-46 50 75,-11 9 20,-13 12 81,-100 87 458,118-99-247,3-2-75,9-7-71,14-14 28,-9 2-206,18-29 0,1-3-56,-31 48 204,8-12-423,-11 13 219,-7 8 135,-60 73 230,14-15 23,50-60 138,5-4-466,7-4-2418,-1 1-315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73"/>
    </inkml:context>
    <inkml:brush xml:id="br0">
      <inkml:brushProperty name="width" value="0.1" units="cm"/>
      <inkml:brushProperty name="height" value="0.1" units="cm"/>
    </inkml:brush>
  </inkml:definitions>
  <inkml:trace contextRef="#ctx0" brushRef="#br0">67 5 4320,'-24'2'4062,"22"-2"-3712,0 0 0,1 0 0,-1 0 0,1 0 0,-1 0 0,1 0 0,-1-1 0,1 1 0,-1-1 0,1 1 0,-1-1 0,1 0 0,0 1 0,-2-2 0,2 2-285,0 0 1,0 0-1,0 0 1,0 0 0,0 0-1,0 1 1,0-1 0,0 0-1,0 1 1,0-1-1,0 1 1,0-1 0,-1 1-1,2-1-73,0 1 0,-1-1 0,1 0 0,0 0 0,0 0 0,-1 0-1,1 1 1,0-1 0,0 0 0,0 0 0,-1 0 0,1 1 0,0-1-1,0 0 1,0 0 0,0 1 0,0-1 0,0 0 0,-1 1 0,1-1 0,0 0-1,0 0 1,0 1 0,0-1 0,0 1 13,1-1 1,-1 1-1,0-1 0,1 1 0,-1-1 1,0 1-1,1-1 0,-1 0 1,1 1-1,-1-1 0,1 0 1,-1 1-1,0-1 0,1 0 0,-1 0 1,1 1-1,0-1 0,-1 0 1,1 0-1,16 5 143,-12-4-241,0 1-1,-1-1 0,1 1 1,5 3-1,-12-5 326,-1 1-1,1-1 1,-1 1 0,1-1-1,-1 0 1,0 0 0,-3-1-1,5 1-198,1 0 0,0 0 0,-1 0 0,1 0 0,-1 0 0,1 0 0,-1 0 0,1 0 0,-1 0 0,1 0 0,0 0 0,-1-1 0,1 1 0,-1 0 0,1 0-1,0-1 1,-1 1 0,1 0 0,0 0 0,-1-1 0,1 1 0,-1-1 0,2 0-80,-1 1 0,0-1 0,1 0 0,-1 1 0,1-1-1,-1 0 1,1 1 0,0-1 0,-1 1 0,1-1 0,0 1 0,-1-1 0,1 1 0,0-1 0,0 1 0,-1 0-1,1-1 1,0 1 0,1 0 0,5-2-459</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64"/>
    </inkml:context>
    <inkml:brush xml:id="br0">
      <inkml:brushProperty name="width" value="0.1" units="cm"/>
      <inkml:brushProperty name="height" value="0.1" units="cm"/>
      <inkml:brushProperty name="color" value="#33CCFF"/>
    </inkml:brush>
  </inkml:definitions>
  <inkml:trace contextRef="#ctx0" brushRef="#br0">130 17 3488,'-4'-3'3648,"2"4"-3472,1 0 0,-1 0 0,1-1 0,-1 1 0,1 0 0,-1-1 0,1 1 0,-1-1 0,1 0 0,-1 0 0,0 1 0,1-1 0,-1 0 0,0 0 0,1 0 0,-1 0 0,1-1 0,-1 1 0,0 0 0,1-1 0,-1 1 0,1-1 0,-1 0 0,-1-1 0,-1 1 38,-1-1-1,1 1 1,0 0 0,0 0 0,-1 0 0,-8 0 0,8 1 181,-1-1 0,1 1 0,-11-4 0,15 3-358,0 1 1,0 0-1,0 0 1,0-1 0,1 1-1,-1 0 1,0 0-1,0 0 1,0 0-1,0 0 1,-2 1-1,2 1 292,8 1-303,15 1 84,0-1 1,0 0-1,0-2 0,25-1 0,-32 0-143,26-2 171,-31 4-67,-7 0-54,-6-2 188,-18 0-222,-1-1-1,-34-6 0,52 6-190,-7-1-308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65"/>
    </inkml:context>
    <inkml:brush xml:id="br0">
      <inkml:brushProperty name="width" value="0.1" units="cm"/>
      <inkml:brushProperty name="height" value="0.1" units="cm"/>
      <inkml:brushProperty name="color" value="#33CCFF"/>
    </inkml:brush>
  </inkml:definitions>
  <inkml:trace contextRef="#ctx0" brushRef="#br0">304 16 3712,'1'-1'164,"-1"1"1,0-1-1,0 1 0,1-1 1,-1 1-1,0-1 0,0 1 1,1-1-1,-1 1 0,1 0 1,-1-1-1,0 1 1,1-1-1,-1 1 0,1 0 1,-1-1-1,1 1 0,-1 0 1,1 0-1,-1-1 0,1 1 1,-1 0-1,1 0 0,-1 0 1,1 0-1,-1 0 0,1 0 1,0 0-1,0-1 21,0 1 0,0 0-1,0 0 1,0-1 0,0 1 0,-1 0-1,1-1 1,0 1 0,0-1-1,0 1 1,-1-1 0,2-1 0,-11 17 2178,-13 12-1985,-34 39 1403,48-58-1460,-1-1-1,0-1 1,-1 0 0,-14 8-1,-15 9 392,25-13-780,1-1 167,1-1 1,0 2 0,-12 12-1,-41 43 472,63-63-514,3-3 172,9-6 8,0 3-172,-1-1 0,0-1 0,0 0 0,-1 0 0,1 0 0,6-8 0,21-15 205,2-1 308,-23 17-369,20-12 1,-24 17-11,-1 0 0,12-11 0,-12 10-240,0 0 1,13-8-1,-17 13 79,0-1 1,0 0-1,7-9 0,-8 9-75,0 0 0,0 0 0,1 1 0,8-7 0,-14 11-33,1 0 1,-1-1-1,1 1 1,-1 0-1,0-1 1,1 1-1,-1 0 1,0-1-1,1 1 0,-1-1 1,0 1-1,0 0 1,1-1-1,-1 1 1,0-1-1,0 1 1,0-1-1,1 1 0,-1-1 1,0 1-1,0-1 1,0 1-1,0-1 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3:03:10.963"/>
    </inkml:context>
    <inkml:brush xml:id="br0">
      <inkml:brushProperty name="width" value="0.1" units="cm"/>
      <inkml:brushProperty name="height" value="0.1" units="cm"/>
      <inkml:brushProperty name="color" value="#FFFFFF"/>
    </inkml:brush>
  </inkml:definitions>
  <inkml:trace contextRef="#ctx0" brushRef="#br0">0 50 5568,'3'-1'5751,"2"5"-4291,-4-2-1452,0-1 1,0 1-1,0-1 0,0 0 0,0 1 0,0 0 1,0-1-1,0 3 0,13 44 680,-13-39-591,0 0 0,-1 0 0,0-1-1,0 1 1,-3 13 0,3-17 14,0 1-1,0 0 0,0 0 1,2 10-1,1 12 325,2-3-308,-3-13 55,3 26 410,-2-10-426,2 41-133,0 1 296,-3-56-345,-2-12 17,1 0 0,-1-1 0,0 1 0,1 0 0,-1-1 0,0 1 0,0 0-1,-1-1 1,1 1 0,0 0 0,-1 2 0,-2-30 175,1 16-92,1 0-1,0-16 0,2-41 215,-1 41 28,3-30 0,2-9 495,4-20-314,8-1 159,-16 82-678,0 1 0,-1-1 1,0 0-1,0-7 0,0 1 7,0 6-696,-1-1 0,1 1 0,-1 0 0,0-1 0,-2-5-1,2 7 371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78"/>
    </inkml:context>
    <inkml:brush xml:id="br0">
      <inkml:brushProperty name="width" value="0.1" units="cm"/>
      <inkml:brushProperty name="height" value="0.1" units="cm"/>
    </inkml:brush>
  </inkml:definitions>
  <inkml:trace contextRef="#ctx0" brushRef="#br0">76 11 5984,'-23'4'5553,"15"0"-2189,12-4-2660,5 1-670,1 0 0,-1 0-1,10 3 1,-8-1 61,-1-1 1,16 1-1,21-4 364,88-12-1,-127 13-160,-12 1-202,-14 2 86,-10-2 83,18 0-196,0-1 0,1 0-1,-1-1 1,-13-2-1,5 1-26,-1 0 0,0 1-1,0 1 1,-32 4-1,-17-1 786,150-9-1355,9 0 669,-58 3-150,56 2 0,-73 0-68,-16 1 78,0 0 0,0 0-1,0 0 1,0 0-1,0 0 1,0 0 0,0 0-1,0 0 1,0 0-1,0 0 1,0 0 0,0 0-1,0 0 1,0 0-1,0 0 1,0 0 0,0 0-1,0 0 1,0 0-1,0 0 1,0 0 0,1-1-1,-1 1 1,0 0-1,0 0 1,0 0 0,0 0-1,0 0 1,0 0 0,0 0-1,0 0 1,0 0-1,0 0 1,0 0 0,0 0-1,0 0 1,0 0-1,0 0 1,0 0 0,0 0-1,0 0 1,-1 0-1,1-1 1,0 1 0,0 0-1,0 0 1,0 0-1,0 0 1,0 0 0,0 0-1,0 0 1,0 0-1,0 0 1,0 0 0,0 0-1,0 0 1,0 0 0,0 0-1,0 0 1,0 0-1,0 0 1,0 0 0,-9-3-11,6 2 38,-1 1 0,1 0 0,0 0 0,0 0 0,0 0 0,0 0 1,-6 2-1,5-1-84,-1 0 1,1-1 0,-1 1 0,1-1-1,-8-1 1,-3 0 184,0 0-1,0 1 1,-20 3 0,-14-1-100,-53 4 62,90-6-18,1 0-496,1 0-3147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79"/>
    </inkml:context>
    <inkml:brush xml:id="br0">
      <inkml:brushProperty name="width" value="0.1" units="cm"/>
      <inkml:brushProperty name="height" value="0.1" units="cm"/>
    </inkml:brush>
  </inkml:definitions>
  <inkml:trace contextRef="#ctx0" brushRef="#br0">49 45 4384,'-2'-4'4053,"-20"-13"779,21 16-4631,0 1 0,1-1 0,-1 0-1,0 0 1,0 0 0,0 0 0,1 0 0,-1 0 0,0 0 0,1 0 0,-1 0 0,1-1-1,-1 1 1,0-2 0,4 7-105,0-1 0,0 1-1,0 0 1,7 5 0,-3-1 28,11 13 147,-12-14-264,0 0 0,1 0 0,10 9-1,-8-11 337,-12-8 513,-14-12-583,7 7-300,0-1 0,-14-17-1,-10-10-130,26 31 190,11 10-103,1 0 0,-1 0 0,1-1-1,5 6 1,0-1-85,13 12 306,-18-17 60,1 0 0,-1 0 0,0 0 0,6 8 0,30 32 105,-19-20-348,-18-22 37,0 1 0,0 0 0,0 1 0,-1-1 1,1 0-1,-1 1 0,3 5 0,-4-8 4,0 0 0,0 0 0,0 0 0,0 1-1,0-1 1,0 0 0,0 0 0,0-1 0,0 1 0,0 0 0,1 0 0,-1 0-1,0-1 1,2 2 0,4 1 173,-6-2-181,0-1-162,-1 0 160,0 1-1,0-1 1,0 0-1,0 0 1,0 0 0,0 0-1,1 0 1,-1 0-1,0 0 1,0 1 0,0-1-1,0 0 1,0 0-1,0 0 1,0 0 0,1 0-1,-1 0 1,0 0-1,0 0 1,0 0-1,0 0 1,0 0 0,1 0-1,-1 0 1,0 0-1,0 1 1,0-1 0,0 0-1,0 0 1,1-1-1,-1 1 1,0 0-1,0 0 1,0 0 0,0 0-1,0 0 1,1 0-1,-1 0 1,0 0 0,0 0-1,0 0 1,0 0-1,0 0 1,0 0 0,1 0-1,-1-1 1,0 1-1,0 0 1,0 0-1,0 0 1,0 0 0,0 0-1,0 0 1,0-1-1,0 1 1,0 0 0,0 0-1,1 0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80"/>
    </inkml:context>
    <inkml:brush xml:id="br0">
      <inkml:brushProperty name="width" value="0.1" units="cm"/>
      <inkml:brushProperty name="height" value="0.1" units="cm"/>
    </inkml:brush>
  </inkml:definitions>
  <inkml:trace contextRef="#ctx0" brushRef="#br0">89 49 4384,'0'-3'342,"0"1"1,0 0 0,0-1-1,-1 1 1,1 0-1,-1 0 1,0-1 0,1 1-1,-1 0 1,0 0-1,0 0 1,-2-3 0,-9-12 3277,22 27-3273,0 0 0,13 17 0,-17-19-152,0-1-1,0 0 1,1 0-1,0 0 1,0-1-1,1 0 1,12 8 0,-8-10-17,-9-3-175,0 1 0,-1-1 0,1 0 1,0 1-1,5 3 571,-9-5-584,0 0 21,0 0 1,0 0-1,0 0 0,0 0 1,0 0-1,0 0 1,1-1-1,-1 1 1,0 0-1,0 0 0,0-1 1,0 1-1,0-1 1,1 1-1,-1-1 1,0 1-1,0-1 1,1 1-1,-1-1 0,0 0 1,0-1-1,-14-14 105,-19-32-57,30 43-266,10 12 393,-4-5-182,0 0 1,0 1-1,-1-1 0,1 1 1,1 4 185,7 12-509,-10-19 326,1 1 0,-1-1 1,0 0-1,0 1 0,0-1 1,0 0-1,0 1 0,1-1 1,-1 0-1,0 1 1,0-1-1,0 0 0,1 1 1,-1-1-1,0 0 0,0 0 1,1 1-1,-1-1 1,0 0-1,1 0 0,-1 0 1,0 0-1,1 1 0,-1-1 1,1 0-1,6 3 73,-9-1-81,-1 0-1,1-1 0,1 1 0,-1 0 1,0 0-1,0 0 0,1 0 0,-3 3 1,-15 23 345,4-8-172,-22 27-1,23-31-175,11-11 72,-1 0-1,0-1 0,0 0 1,0 1-1,-9 4 0,-8-5-120,-2 13 37,24-18 0,15-9-83,0-2 0,0 0 0,-1 0-1,18-21 1,17-24-146,-46 50 75,-11 9 20,-13 12 81,-100 87 458,118-99-247,3-2-75,9-7-71,14-14 28,-9 2-206,18-29 0,1-3-56,-31 48 204,8-12-423,-11 13 219,-7 8 135,-60 73 230,14-15 23,50-60 138,5-4-466,7-4-2418,-1 1-315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81"/>
    </inkml:context>
    <inkml:brush xml:id="br0">
      <inkml:brushProperty name="width" value="0.1" units="cm"/>
      <inkml:brushProperty name="height" value="0.1" units="cm"/>
    </inkml:brush>
  </inkml:definitions>
  <inkml:trace contextRef="#ctx0" brushRef="#br0">54 98 4640,'-1'-1'356,"1"-1"1,-1 1-1,1 0 0,-1-1 1,1 1-1,0 0 1,0-1-1,0 1 0,0-1 1,0 1-1,0 0 0,0-1 1,0-1-1,1-7 1535,-1 7-1432,-1 4-346,0 6-109,2 4 156,-1 0 1,0 0-1,-1 0 0,-3 20 1,2-15-137,-1 9 88,2 0 0,0 0 0,6 46 0,-5-59 44,-3-16 78,-4-21-240,0-70 144,-5-28 50,10 96-235,2 24 22,0 15 25,0-10 2,1 26 77,8 42 0,-5-46-105,-1 0 0,-1 43 0,-6 28 256,4-94-198,0 0 0,0 0 0,0 0 0,0 0 0,0 0 0,-1 1 0,1-1 0,0 0 0,-1 0 0,1 0 1,-1 1-1,1-2-15,-1 0 1,1 0 0,0 1 0,0-1-1,-1 0 1,1 0 0,0 0 0,0 1-1,-1-1 1,1 0 0,0 0 0,-1 0-1,1 0 1,0 0 0,-1 0 0,1 0-1,0 0 1,0 0 0,-1 0 0,1 0-1,0 0 1,-1 0 0,1 0 0,0 0-1,-1 0 1,1 0 0,0 0 0,-1 0-1,1 0 1,0 0 0,-1 0 0,1-1-1,0 1 1,0 0 0,-1 0 0,1 0 0,0-1-1,0 1 1,-1 0 0,1 0 0,0-1-1,0 1 1,0 0 0,-1-1 0,1-2 56,-1 0 0,0 0 0,1 0 0,0 0 1,-1 0-1,1 0 0,1 0 0,0-6 0,-1-3 96,8-55-362,-7 9 452,-1-45 904,-1 96-1073,0 0 0,0 0-1,-6-12 1,5 15-66,1-1-1,-1 0 1,1 1-1,0-1 1,0 0-1,0 0 0,1 0 1,0 0-1,0-6 1,0 8-46,2-5-61,2 11 38,4 3-33,15 9 313,47 24-1,-48-29-123,-1 1-1,-1 1 1,25 19-1,-31-20-44,0 0-1,2-1 1,16 8 0,-29-16 17,-2-2-46,0 1 1,0-1-1,0 1 1,0-1 0,0 1-1,0-1 1,0 1-1,0 0 1,0-1-1,0 1 1,0 0 0,0 0-1,1 2 1,-15 11 329,1 5-648,2-2 354,-1-1 0,-1 0 0,-25 27 0,-35 16 1017,26-23-801,24-19-187,-10 9 87,31-25-227,-1 0 1,1-1-1,0 1 0,0-1 0,-1 1 0,1-1 0,0 1 1,-1-1-1,1 0 0,-3 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82"/>
    </inkml:context>
    <inkml:brush xml:id="br0">
      <inkml:brushProperty name="width" value="0.1" units="cm"/>
      <inkml:brushProperty name="height" value="0.1" units="cm"/>
    </inkml:brush>
  </inkml:definitions>
  <inkml:trace contextRef="#ctx0" brushRef="#br0">22 8 4224,'-1'1'260,"-1"0"-39,1 0 0,-1 0 1,1 0-1,0 0 1,-1 0-1,1 1 0,0-1 1,0 0-1,0 1 1,0-1-1,0 1 0,0-1 1,0 1-1,0 0 0,1-1 1,-1 1-1,1 0 1,-1-1-1,1 1 0,0 0 1,-1 0-1,1-1 1,0 3-1,2 21 99,-1-23-153,0-3 13,0-13 172,-5-34-1558,3 39 556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83"/>
    </inkml:context>
    <inkml:brush xml:id="br0">
      <inkml:brushProperty name="width" value="0.1" units="cm"/>
      <inkml:brushProperty name="height" value="0.1" units="cm"/>
    </inkml:brush>
  </inkml:definitions>
  <inkml:trace contextRef="#ctx0" brushRef="#br0">64 6 4640,'-2'-1'691,"-1"0"-1,0 0 1,1 0-1,-1 1 1,0-1 0,0 1-1,-3 0 1,0 0-391,6 1-126,12 2-97,23 3-201,-18-4-126,40 3 679,-53-5-340,1 0-1,0 0 1,0-1-1,0 1 1,0-1-1,0 0 1,0-1-1,6-2 1,-15 5 35,-1 0 0,0 0 1,0-1-1,0 1 0,-6-2 1,-34 0 110,-35-1-174,54 2 97,25 0-132,-4-2 82,0 0 170,4 5 90,-3 3 62,4-4-395,-1-1-1,1 0 1,0 1-1,0-1 1,-1 0-1,1 0 1,0 1-1,0-1 1,0 0-1,0 1 1,1-1-1,-1 0 1,1 3-1,8 23 166,-3-7-125,-3-3 147,-3-13-175,0-1-1,1 0 0,-1 0 1,1 0-1,0 0 0,0 0 1,0 0-1,0 0 0,1-1 1,-1 1-1,4 4 0,-5-7-62,0 1 1,0-1-1,1 0 0,-1 0 0,0 0 0,0 0 0,0 1 1,1-1-1,-1 0 0,0 0 0,0 1 0,0-1 1,0 0-1,1 0 0,-1 1 0,0-1 0,0 0 0,0 0 1,0 1-1,0-1 0,0 0 0,0 1 0,0-1 1,0 0-1,0 0 0,0 1 0,0-1 0,0 0 0,0 1 1,0-1-1,0 0 0,0 0 0,-1 1 0,1-1 1,0 0-1,-10 3-379,-2-1 367,28 2 338,13-3-166,0-1 1,1-1 0,-1-2 0,0-1 0,54-14 0,-54 8-108,-29 10-30,0 0-1,0 0 1,0 0-1,0 0 1,0 0-1,0 0 1,0 0-1,0 0 1,0 0-1,0 0 1,0 0-1,0 0 1,0 0 0,0 0-1,0 0 1,0 0-1,0 0 1,-1 0-1,1 0 1,0 0-1,0 0 1,0 0-1,0 0 1,0 0-1,0 0 1,0 0-1,0 0 1,0 0-1,0 0 1,0 0-1,0 0 1,0 0-1,0 0 1,0 0 0,0 0-1,0 0 1,0 0-1,0 0 1,0-1-1,0 1 1,0 0-1,0 0 1,0 0-1,0 0 1,0 0-1,0 0 1,-1 0-1,1 0 1,0 0-1,0 0 1,0 0-1,0 0 1,0 0-1,0 0 1,0 0 0,0 0-1,1 0 1,-1 0-1,0-1 1,-10 2 44,-7 2-190,8-2 131,0 0-1,0-1 1,-12 0-1,-1 0-261,-1 1 156,0 2 1,-33 7-1,107-12-393,-9-8 379,-42 10 128,0 0-1,0 0 1,0 0-1,1 0 1,-1 0-1,0 0 1,0 0-1,0 0 1,0 0-1,0 0 1,0 0-1,0 0 1,1 0-1,-1-1 0,0 1 1,0 0-1,0 0 1,0 0-1,0 0 1,0 0-1,0 0 1,0 0-1,0 0 1,1 0-1,-1 0 1,0 0-1,0 0 1,0-1-1,0 1 1,0 0-1,0 0 1,0 0-1,0 0 1,0 0-1,0 0 1,0 0-1,0 0 1,0-1-1,0 1 1,0 0-1,0 0 1,0 0-1,0 0 1,0 0-1,0-1 0,-6-1-11,-11-1 6,16 3 6,-32-2-1840,31 2 1216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9"/>
    </inkml:context>
    <inkml:brush xml:id="br0">
      <inkml:brushProperty name="width" value="0.1" units="cm"/>
      <inkml:brushProperty name="height" value="0.1" units="cm"/>
    </inkml:brush>
  </inkml:definitions>
  <inkml:trace contextRef="#ctx0" brushRef="#br0">54 98 4640,'-1'-1'356,"1"-1"1,-1 1-1,1 0 0,-1-1 1,1 1-1,0 0 1,0-1-1,0 1 0,0-1 1,0 1-1,0 0 0,0-1 1,0-1-1,1-7 1535,-1 7-1432,-1 4-346,0 6-109,2 4 156,-1 0 1,0 0-1,-1 0 0,-3 20 1,2-15-137,-1 9 88,2 0 0,0 0 0,6 46 0,-5-59 44,-3-16 78,-4-21-240,0-70 144,-5-28 50,10 96-235,2 24 22,0 15 25,0-10 2,1 26 77,8 42 0,-5-46-105,-1 0 0,-1 43 0,-6 28 256,4-94-198,0 0 0,0 0 0,0 0 0,0 0 0,0 0 0,-1 1 0,1-1 0,0 0 0,-1 0 0,1 0 1,-1 1-1,1-2-15,-1 0 1,1 0 0,0 1 0,0-1-1,-1 0 1,1 0 0,0 0 0,0 1-1,-1-1 1,1 0 0,0 0 0,-1 0-1,1 0 1,0 0 0,-1 0 0,1 0-1,0 0 1,0 0 0,-1 0 0,1 0-1,0 0 1,-1 0 0,1 0 0,0 0-1,-1 0 1,1 0 0,0 0 0,-1 0-1,1 0 1,0 0 0,-1 0 0,1-1-1,0 1 1,0 0 0,-1 0 0,1 0 0,0-1-1,0 1 1,-1 0 0,1 0 0,0-1-1,0 1 1,0 0 0,-1-1 0,1-2 56,-1 0 0,0 0 0,1 0 0,0 0 1,-1 0-1,1 0 0,1 0 0,0-6 0,-1-3 96,8-55-362,-7 9 452,-1-45 904,-1 96-1073,0 0 0,0 0-1,-6-12 1,5 15-66,1-1-1,-1 0 1,1 1-1,0-1 1,0 0-1,0 0 0,1 0 1,0 0-1,0-6 1,0 8-46,2-5-61,2 11 38,4 3-33,15 9 313,47 24-1,-48-29-123,-1 1-1,-1 1 1,25 19-1,-31-20-44,0 0-1,2-1 1,16 8 0,-29-16 17,-2-2-46,0 1 1,0-1-1,0 1 1,0-1 0,0 1-1,0-1 1,0 1-1,0 0 1,0-1-1,0 1 1,0 0 0,0 0-1,1 2 1,-15 11 329,1 5-648,2-2 354,-1-1 0,-1 0 0,-25 27 0,-35 16 1017,26-23-801,24-19-187,-10 9 87,31-25-227,-1 0 1,1-1-1,0 1 0,0-1 0,-1 1 0,1-1 0,0 1 1,-1-1-1,1 0 0,-3 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84"/>
    </inkml:context>
    <inkml:brush xml:id="br0">
      <inkml:brushProperty name="width" value="0.1" units="cm"/>
      <inkml:brushProperty name="height" value="0.1" units="cm"/>
    </inkml:brush>
  </inkml:definitions>
  <inkml:trace contextRef="#ctx0" brushRef="#br0">102 11 4992,'-8'-6'5999,"8"6"-5950,-9 5 521,-1 1-20,-1-1-1,-1 0 0,1 0 1,-1-1-1,-14 3 0,24-7-548,3 1-33,9 0-96,14 1-107,-17-2 166,25 0 226,42-5 0,-73 5-116,0-1 0,-1 1 1,1 0-1,0 0 0,0 0 0,0 0 1,-1-1-1,1 1 0,0 0 0,0-1 0,-1 1 1,1 0-1,0-1 0,0 1 0,-1-1 1,1 0-1,-1 1 0,2-2 0,-2 2 1,0-1 0,0 1 0,0-1 0,1 1 0,-1-1-1,0 1 1,0-1 0,0 1 0,0-1 0,0 1 0,0-1-1,0 1 1,-1-1 0,1 1 0,0-1 0,0 1 0,0 0-1,0-1 1,-1 1 0,1-1 0,0 1 0,-1-1 0,0-1-22,0 0 0,-1 1-1,1-1 1,-1 0 0,0 1 0,1-1 0,-1 1 0,0 0 0,0 0 0,0 0 0,0 0 0,-2-1 0,-6 0-1134,7 2 538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85"/>
    </inkml:context>
    <inkml:brush xml:id="br0">
      <inkml:brushProperty name="width" value="0.1" units="cm"/>
      <inkml:brushProperty name="height" value="0.1" units="cm"/>
    </inkml:brush>
  </inkml:definitions>
  <inkml:trace contextRef="#ctx0" brushRef="#br0">67 5 4320,'-24'2'4062,"22"-2"-3712,0 0 0,1 0 0,-1 0 0,1 0 0,-1 0 0,1 0 0,-1-1 0,1 1 0,-1-1 0,1 1 0,-1-1 0,1 0 0,0 1 0,-2-2 0,2 2-285,0 0 1,0 0-1,0 0 1,0 0 0,0 0-1,0 1 1,0-1 0,0 0-1,0 1 1,0-1-1,0 1 1,0-1 0,-1 1-1,2-1-73,0 1 0,-1-1 0,1 0 0,0 0 0,0 0 0,-1 0-1,1 1 1,0-1 0,0 0 0,0 0 0,-1 0 0,1 1 0,0-1-1,0 0 1,0 0 0,0 1 0,0-1 0,0 0 0,-1 1 0,1-1 0,0 0-1,0 0 1,0 1 0,0-1 0,0 1 13,1-1 1,-1 1-1,0-1 0,1 1 0,-1-1 1,0 1-1,1-1 0,-1 0 1,1 1-1,-1-1 0,1 0 1,-1 1-1,0-1 0,1 0 0,-1 0 1,1 1-1,0-1 0,-1 0 1,1 0-1,16 5 143,-12-4-241,0 1-1,-1-1 0,1 1 1,5 3-1,-12-5 326,-1 1-1,1-1 1,-1 1 0,1-1-1,-1 0 1,0 0 0,-3-1-1,5 1-198,1 0 0,0 0 0,-1 0 0,1 0 0,-1 0 0,1 0 0,-1 0 0,1 0 0,-1 0 0,1 0 0,0 0 0,-1-1 0,1 1 0,-1 0 0,1 0-1,0-1 1,-1 1 0,1 0 0,0 0 0,-1-1 0,1 1 0,-1-1 0,2 0-80,-1 1 0,0-1 0,1 0 0,-1 1 0,1-1-1,-1 0 1,1 1 0,0-1 0,-1 1 0,1-1 0,0 1 0,-1-1 0,1 1 0,0-1 0,0 1 0,-1 0-1,1-1 1,0 1 0,1 0 0,5-2-459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76"/>
    </inkml:context>
    <inkml:brush xml:id="br0">
      <inkml:brushProperty name="width" value="0.1" units="cm"/>
      <inkml:brushProperty name="height" value="0.1" units="cm"/>
      <inkml:brushProperty name="color" value="#33CCFF"/>
    </inkml:brush>
  </inkml:definitions>
  <inkml:trace contextRef="#ctx0" brushRef="#br0">130 17 3488,'-4'-3'3648,"2"4"-3472,1 0 0,-1 0 0,1-1 0,-1 1 0,1 0 0,-1-1 0,1 1 0,-1-1 0,1 0 0,-1 0 0,0 1 0,1-1 0,-1 0 0,0 0 0,1 0 0,-1 0 0,1-1 0,-1 1 0,0 0 0,1-1 0,-1 1 0,1-1 0,-1 0 0,-1-1 0,-1 1 38,-1-1-1,1 1 1,0 0 0,0 0 0,-1 0 0,-8 0 0,8 1 181,-1-1 0,1 1 0,-11-4 0,15 3-358,0 1 1,0 0-1,0 0 1,0-1 0,1 1-1,-1 0 1,0 0-1,0 0 1,0 0-1,0 0 1,-2 1-1,2 1 292,8 1-303,15 1 84,0-1 1,0 0-1,0-2 0,25-1 0,-32 0-143,26-2 171,-31 4-67,-7 0-54,-6-2 188,-18 0-222,-1-1-1,-34-6 0,52 6-190,-7-1-308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77"/>
    </inkml:context>
    <inkml:brush xml:id="br0">
      <inkml:brushProperty name="width" value="0.1" units="cm"/>
      <inkml:brushProperty name="height" value="0.1" units="cm"/>
      <inkml:brushProperty name="color" value="#33CCFF"/>
    </inkml:brush>
  </inkml:definitions>
  <inkml:trace contextRef="#ctx0" brushRef="#br0">304 16 3712,'1'-1'164,"-1"1"1,0-1-1,0 1 0,1-1 1,-1 1-1,0-1 0,0 1 1,1-1-1,-1 1 0,1 0 1,-1-1-1,0 1 1,1-1-1,-1 1 0,1 0 1,-1-1-1,1 1 0,-1 0 1,1 0-1,-1-1 0,1 1 1,-1 0-1,1 0 0,-1 0 1,1 0-1,-1 0 0,1 0 1,0 0-1,0-1 21,0 1 0,0 0-1,0 0 1,0-1 0,0 1 0,-1 0-1,1-1 1,0 1 0,0-1-1,0 1 1,-1-1 0,2-1 0,-11 17 2178,-13 12-1985,-34 39 1403,48-58-1460,-1-1-1,0-1 1,-1 0 0,-14 8-1,-15 9 392,25-13-780,1-1 167,1-1 1,0 2 0,-12 12-1,-41 43 472,63-63-514,3-3 172,9-6 8,0 3-172,-1-1 0,0-1 0,0 0 0,-1 0 0,1 0 0,6-8 0,21-15 205,2-1 308,-23 17-369,20-12 1,-24 17-11,-1 0 0,12-11 0,-12 10-240,0 0 1,13-8-1,-17 13 79,0-1 1,0 0-1,7-9 0,-8 9-75,0 0 0,0 0 0,1 1 0,8-7 0,-14 11-33,1 0 1,-1-1-1,1 1 1,-1 0-1,0-1 1,1 1-1,-1 0 1,0-1-1,1 1 0,-1-1 1,0 1-1,0 0 1,1-1-1,-1 1 1,0-1-1,0 1 1,0-1-1,1 1 0,-1-1 1,0 1-1,0-1 1,0 1-1,0-1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3:53.875"/>
    </inkml:context>
    <inkml:brush xml:id="br0">
      <inkml:brushProperty name="width" value="0.1" units="cm"/>
      <inkml:brushProperty name="height" value="0.1" units="cm"/>
      <inkml:brushProperty name="color" value="#FFFFFF"/>
    </inkml:brush>
  </inkml:definitions>
  <inkml:trace contextRef="#ctx0" brushRef="#br0">0 50 5568,'3'-1'5751,"2"5"-4291,-4-2-1452,0-1 1,0 1-1,0-1 0,0 0 0,0 1 0,0 0 1,0-1-1,0 3 0,13 44 680,-13-39-591,0 0 0,-1 0 0,0-1-1,0 1 1,-3 13 0,3-17 14,0 1-1,0 0 0,0 0 1,2 10-1,1 12 325,2-3-308,-3-13 55,3 26 410,-2-10-426,2 41-133,0 1 296,-3-56-345,-2-12 17,1 0 0,-1-1 0,0 1 0,1 0 0,-1-1 0,0 1 0,0 0-1,-1-1 1,1 1 0,0 0 0,-1 2 0,-2-30 175,1 16-92,1 0-1,0-16 0,2-41 215,-1 41 28,3-30 0,2-9 495,4-20-314,8-1 159,-16 82-678,0 1 0,-1-1 1,0 0-1,0-7 0,0 1 7,0 6-696,-1-1 0,1 1 0,-1 0 0,0-1 0,-2-5-1,2 7 371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68"/>
    </inkml:context>
    <inkml:brush xml:id="br0">
      <inkml:brushProperty name="width" value="0.1" units="cm"/>
      <inkml:brushProperty name="height" value="0.1" units="cm"/>
    </inkml:brush>
  </inkml:definitions>
  <inkml:trace contextRef="#ctx0" brushRef="#br0">76 11 5984,'-23'4'5553,"15"0"-2189,12-4-2660,5 1-670,1 0 0,-1 0-1,10 3 1,-8-1 61,-1-1 1,16 1-1,21-4 364,88-12-1,-127 13-160,-12 1-202,-14 2 86,-10-2 83,18 0-196,0-1 0,1 0-1,-1-1 1,-13-2-1,5 1-26,-1 0 0,0 1-1,0 1 1,-32 4-1,-17-1 786,150-9-1355,9 0 669,-58 3-150,56 2 0,-73 0-68,-16 1 78,0 0 0,0 0-1,0 0 1,0 0-1,0 0 1,0 0 0,0 0-1,0 0 1,0 0-1,0 0 1,0 0 0,0 0-1,0 0 1,0 0-1,0 0 1,0 0 0,0 0-1,0 0 1,0 0-1,0 0 1,0 0 0,1-1-1,-1 1 1,0 0-1,0 0 1,0 0 0,0 0-1,0 0 1,0 0 0,0 0-1,0 0 1,0 0-1,0 0 1,0 0 0,0 0-1,0 0 1,0 0-1,0 0 1,0 0 0,0 0-1,0 0 1,-1 0-1,1-1 1,0 1 0,0 0-1,0 0 1,0 0-1,0 0 1,0 0 0,0 0-1,0 0 1,0 0-1,0 0 1,0 0 0,0 0-1,0 0 1,0 0 0,0 0-1,0 0 1,0 0-1,0 0 1,0 0 0,-9-3-11,6 2 38,-1 1 0,1 0 0,0 0 0,0 0 0,0 0 0,0 0 1,-6 2-1,5-1-84,-1 0 1,1-1 0,-1 1 0,1-1-1,-8-1 1,-3 0 184,0 0-1,0 1 1,-20 3 0,-14-1-100,-53 4 62,90-6-18,1 0-496,1 0-3147</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69"/>
    </inkml:context>
    <inkml:brush xml:id="br0">
      <inkml:brushProperty name="width" value="0.1" units="cm"/>
      <inkml:brushProperty name="height" value="0.1" units="cm"/>
    </inkml:brush>
  </inkml:definitions>
  <inkml:trace contextRef="#ctx0" brushRef="#br0">49 45 4384,'-2'-4'4053,"-20"-13"779,21 16-4631,0 1 0,1-1 0,-1 0-1,0 0 1,0 0 0,0 0 0,1 0 0,-1 0 0,0 0 0,1 0 0,-1 0 0,1-1-1,-1 1 1,0-2 0,4 7-105,0-1 0,0 1-1,0 0 1,7 5 0,-3-1 28,11 13 147,-12-14-264,0 0 0,1 0 0,10 9-1,-8-11 337,-12-8 513,-14-12-583,7 7-300,0-1 0,-14-17-1,-10-10-130,26 31 190,11 10-103,1 0 0,-1 0 0,1-1-1,5 6 1,0-1-85,13 12 306,-18-17 60,1 0 0,-1 0 0,0 0 0,6 8 0,30 32 105,-19-20-348,-18-22 37,0 1 0,0 0 0,0 1 0,-1-1 1,1 0-1,-1 1 0,3 5 0,-4-8 4,0 0 0,0 0 0,0 0 0,0 1-1,0-1 1,0 0 0,0 0 0,0-1 0,0 1 0,0 0 0,1 0 0,-1 0-1,0-1 1,2 2 0,4 1 173,-6-2-181,0-1-162,-1 0 160,0 1-1,0-1 1,0 0-1,0 0 1,0 0 0,0 0-1,1 0 1,-1 0-1,0 0 1,0 1 0,0-1-1,0 0 1,0 0-1,0 0 1,0 0 0,1 0-1,-1 0 1,0 0-1,0 0 1,0 0-1,0 0 1,0 0 0,1 0-1,-1 0 1,0 0-1,0 1 1,0-1 0,0 0-1,0 0 1,1-1-1,-1 1 1,0 0-1,0 0 1,0 0 0,0 0-1,0 0 1,1 0-1,-1 0 1,0 0 0,0 0-1,0 0 1,0 0-1,0 0 1,0 0 0,1 0-1,-1-1 1,0 1-1,0 0 1,0 0-1,0 0 1,0 0 0,0 0-1,0 0 1,0-1-1,0 1 1,0 0 0,0 0-1,1 0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70"/>
    </inkml:context>
    <inkml:brush xml:id="br0">
      <inkml:brushProperty name="width" value="0.1" units="cm"/>
      <inkml:brushProperty name="height" value="0.1" units="cm"/>
    </inkml:brush>
  </inkml:definitions>
  <inkml:trace contextRef="#ctx0" brushRef="#br0">89 49 4384,'0'-3'342,"0"1"1,0 0 0,0-1-1,-1 1 1,1 0-1,-1 0 1,0-1 0,1 1-1,-1 0 1,0 0-1,0 0 1,-2-3 0,-9-12 3277,22 27-3273,0 0 0,13 17 0,-17-19-152,0-1-1,0 0 1,1 0-1,0 0 1,0-1-1,1 0 1,12 8 0,-8-10-17,-9-3-175,0 1 0,-1-1 0,1 0 1,0 1-1,5 3 571,-9-5-584,0 0 21,0 0 1,0 0-1,0 0 0,0 0 1,0 0-1,0 0 1,1-1-1,-1 1 1,0 0-1,0 0 0,0-1 1,0 1-1,0-1 1,1 1-1,-1-1 1,0 1-1,0-1 1,1 1-1,-1-1 0,0 0 1,0-1-1,-14-14 105,-19-32-57,30 43-266,10 12 393,-4-5-182,0 0 1,0 1-1,-1-1 0,1 1 1,1 4 185,7 12-509,-10-19 326,1 1 0,-1-1 1,0 0-1,0 1 0,0-1 1,0 0-1,0 1 0,1-1 1,-1 0-1,0 1 1,0-1-1,0 0 0,1 1 1,-1-1-1,0 0 0,0 0 1,1 1-1,-1-1 1,0 0-1,1 0 0,-1 0 1,0 0-1,1 1 0,-1-1 1,1 0-1,6 3 73,-9-1-81,-1 0-1,1-1 0,1 1 0,-1 0 1,0 0-1,0 0 0,1 0 0,-3 3 1,-15 23 345,4-8-172,-22 27-1,23-31-175,11-11 72,-1 0-1,0-1 0,0 0 1,0 1-1,-9 4 0,-8-5-120,-2 13 37,24-18 0,15-9-83,0-2 0,0 0 0,-1 0-1,18-21 1,17-24-146,-46 50 75,-11 9 20,-13 12 81,-100 87 458,118-99-247,3-2-75,9-7-71,14-14 28,-9 2-206,18-29 0,1-3-56,-31 48 204,8-12-423,-11 13 219,-7 8 135,-60 73 230,14-15 23,50-60 138,5-4-466,7-4-2418,-1 1-315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71"/>
    </inkml:context>
    <inkml:brush xml:id="br0">
      <inkml:brushProperty name="width" value="0.1" units="cm"/>
      <inkml:brushProperty name="height" value="0.1" units="cm"/>
    </inkml:brush>
  </inkml:definitions>
  <inkml:trace contextRef="#ctx0" brushRef="#br0">54 98 4640,'-1'-1'356,"1"-1"1,-1 1-1,1 0 0,-1-1 1,1 1-1,0 0 1,0-1-1,0 1 0,0-1 1,0 1-1,0 0 0,0-1 1,0-1-1,1-7 1535,-1 7-1432,-1 4-346,0 6-109,2 4 156,-1 0 1,0 0-1,-1 0 0,-3 20 1,2-15-137,-1 9 88,2 0 0,0 0 0,6 46 0,-5-59 44,-3-16 78,-4-21-240,0-70 144,-5-28 50,10 96-235,2 24 22,0 15 25,0-10 2,1 26 77,8 42 0,-5-46-105,-1 0 0,-1 43 0,-6 28 256,4-94-198,0 0 0,0 0 0,0 0 0,0 0 0,0 0 0,-1 1 0,1-1 0,0 0 0,-1 0 0,1 0 1,-1 1-1,1-2-15,-1 0 1,1 0 0,0 1 0,0-1-1,-1 0 1,1 0 0,0 0 0,0 1-1,-1-1 1,1 0 0,0 0 0,-1 0-1,1 0 1,0 0 0,-1 0 0,1 0-1,0 0 1,0 0 0,-1 0 0,1 0-1,0 0 1,-1 0 0,1 0 0,0 0-1,-1 0 1,1 0 0,0 0 0,-1 0-1,1 0 1,0 0 0,-1 0 0,1-1-1,0 1 1,0 0 0,-1 0 0,1 0 0,0-1-1,0 1 1,-1 0 0,1 0 0,0-1-1,0 1 1,0 0 0,-1-1 0,1-2 56,-1 0 0,0 0 0,1 0 0,0 0 1,-1 0-1,1 0 0,1 0 0,0-6 0,-1-3 96,8-55-362,-7 9 452,-1-45 904,-1 96-1073,0 0 0,0 0-1,-6-12 1,5 15-66,1-1-1,-1 0 1,1 1-1,0-1 1,0 0-1,0 0 0,1 0 1,0 0-1,0-6 1,0 8-46,2-5-61,2 11 38,4 3-33,15 9 313,47 24-1,-48-29-123,-1 1-1,-1 1 1,25 19-1,-31-20-44,0 0-1,2-1 1,16 8 0,-29-16 17,-2-2-46,0 1 1,0-1-1,0 1 1,0-1 0,0 1-1,0-1 1,0 1-1,0 0 1,0-1-1,0 1 1,0 0 0,0 0-1,1 2 1,-15 11 329,1 5-648,2-2 354,-1-1 0,-1 0 0,-25 27 0,-35 16 1017,26-23-801,24-19-187,-10 9 87,31-25-227,-1 0 1,1-1-1,0 1 0,0-1 0,-1 1 0,1-1 0,0 1 1,-1-1-1,1 0 0,-3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72"/>
    </inkml:context>
    <inkml:brush xml:id="br0">
      <inkml:brushProperty name="width" value="0.1" units="cm"/>
      <inkml:brushProperty name="height" value="0.1" units="cm"/>
    </inkml:brush>
  </inkml:definitions>
  <inkml:trace contextRef="#ctx0" brushRef="#br0">22 8 4224,'-1'1'260,"-1"0"-39,1 0 0,-1 0 1,1 0-1,0 0 1,-1 0-1,1 1 0,0-1 1,0 0-1,0 1 1,0-1-1,0 1 0,0-1 1,0 1-1,0 0 0,1-1 1,-1 1-1,1 0 1,-1-1-1,1 1 0,0 0 1,-1 0-1,1-1 1,0 3-1,2 21 99,-1-23-153,0-3 13,0-13 172,-5-34-1558,3 39 556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0"/>
    </inkml:context>
    <inkml:brush xml:id="br0">
      <inkml:brushProperty name="width" value="0.1" units="cm"/>
      <inkml:brushProperty name="height" value="0.1" units="cm"/>
    </inkml:brush>
  </inkml:definitions>
  <inkml:trace contextRef="#ctx0" brushRef="#br0">22 8 4224,'-1'1'260,"-1"0"-39,1 0 0,-1 0 1,1 0-1,0 0 1,-1 0-1,1 1 0,0-1 1,0 0-1,0 1 1,0-1-1,0 1 0,0-1 1,0 1-1,0 0 0,1-1 1,-1 1-1,1 0 1,-1-1-1,1 1 0,0 0 1,-1 0-1,1-1 1,0 3-1,2 21 99,-1-23-153,0-3 13,0-13 172,-5-34-1558,3 39 556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73"/>
    </inkml:context>
    <inkml:brush xml:id="br0">
      <inkml:brushProperty name="width" value="0.1" units="cm"/>
      <inkml:brushProperty name="height" value="0.1" units="cm"/>
    </inkml:brush>
  </inkml:definitions>
  <inkml:trace contextRef="#ctx0" brushRef="#br0">64 6 4640,'-2'-1'691,"-1"0"-1,0 0 1,1 0-1,-1 1 1,0-1 0,0 1-1,-3 0 1,0 0-391,6 1-126,12 2-97,23 3-201,-18-4-126,40 3 679,-53-5-340,1 0-1,0 0 1,0-1-1,0 1 1,0-1-1,0 0 1,0-1-1,6-2 1,-15 5 35,-1 0 0,0 0 1,0-1-1,0 1 0,-6-2 1,-34 0 110,-35-1-174,54 2 97,25 0-132,-4-2 82,0 0 170,4 5 90,-3 3 62,4-4-395,-1-1-1,1 0 1,0 1-1,0-1 1,-1 0-1,1 0 1,0 1-1,0-1 1,0 0-1,0 1 1,1-1-1,-1 0 1,1 3-1,8 23 166,-3-7-125,-3-3 147,-3-13-175,0-1-1,1 0 0,-1 0 1,1 0-1,0 0 0,0 0 1,0 0-1,0 0 0,1-1 1,-1 1-1,4 4 0,-5-7-62,0 1 1,0-1-1,1 0 0,-1 0 0,0 0 0,0 0 0,0 1 1,1-1-1,-1 0 0,0 0 0,0 1 0,0-1 1,0 0-1,1 0 0,-1 1 0,0-1 0,0 0 0,0 0 1,0 1-1,0-1 0,0 0 0,0 1 0,0-1 1,0 0-1,0 0 0,0 1 0,0-1 0,0 0 0,0 1 1,0-1-1,0 0 0,0 0 0,-1 1 0,1-1 1,0 0-1,-10 3-379,-2-1 367,28 2 338,13-3-166,0-1 1,1-1 0,-1-2 0,0-1 0,54-14 0,-54 8-108,-29 10-30,0 0-1,0 0 1,0 0-1,0 0 1,0 0-1,0 0 1,0 0-1,0 0 1,0 0-1,0 0 1,0 0-1,0 0 1,0 0 0,0 0-1,0 0 1,0 0-1,0 0 1,-1 0-1,1 0 1,0 0-1,0 0 1,0 0-1,0 0 1,0 0-1,0 0 1,0 0-1,0 0 1,0 0-1,0 0 1,0 0-1,0 0 1,0 0-1,0 0 1,0 0 0,0 0-1,0 0 1,0 0-1,0 0 1,0-1-1,0 1 1,0 0-1,0 0 1,0 0-1,0 0 1,0 0-1,0 0 1,-1 0-1,1 0 1,0 0-1,0 0 1,0 0-1,0 0 1,0 0-1,0 0 1,0 0 0,0 0-1,1 0 1,-1 0-1,0-1 1,-10 2 44,-7 2-190,8-2 131,0 0-1,0-1 1,-12 0-1,-1 0-261,-1 1 156,0 2 1,-33 7-1,107-12-393,-9-8 379,-42 10 128,0 0-1,0 0 1,0 0-1,1 0 1,-1 0-1,0 0 1,0 0-1,0 0 1,0 0-1,0 0 1,0 0-1,0 0 1,1 0-1,-1-1 0,0 1 1,0 0-1,0 0 1,0 0-1,0 0 1,0 0-1,0 0 1,0 0-1,0 0 1,1 0-1,-1 0 1,0 0-1,0 0 1,0-1-1,0 1 1,0 0-1,0 0 1,0 0-1,0 0 1,0 0-1,0 0 1,0 0-1,0 0 1,0-1-1,0 1 1,0 0-1,0 0 1,0 0-1,0 0 1,0 0-1,0-1 0,-6-1-11,-11-1 6,16 3 6,-32-2-1840,31 2 1216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74"/>
    </inkml:context>
    <inkml:brush xml:id="br0">
      <inkml:brushProperty name="width" value="0.1" units="cm"/>
      <inkml:brushProperty name="height" value="0.1" units="cm"/>
    </inkml:brush>
  </inkml:definitions>
  <inkml:trace contextRef="#ctx0" brushRef="#br0">102 11 4992,'-8'-6'5999,"8"6"-5950,-9 5 521,-1 1-20,-1-1-1,-1 0 0,1 0 1,-1-1-1,-14 3 0,24-7-548,3 1-33,9 0-96,14 1-107,-17-2 166,25 0 226,42-5 0,-73 5-116,0-1 0,-1 1 1,1 0-1,0 0 0,0 0 0,0 0 1,-1-1-1,1 1 0,0 0 0,0-1 0,-1 1 1,1 0-1,0-1 0,0 1 0,-1-1 1,1 0-1,-1 1 0,2-2 0,-2 2 1,0-1 0,0 1 0,0-1 0,1 1 0,-1-1-1,0 1 1,0-1 0,0 1 0,0-1 0,0 1 0,0-1-1,0 1 1,-1-1 0,1 1 0,0-1 0,0 1 0,0 0-1,0-1 1,-1 1 0,1-1 0,0 1 0,-1-1 0,0-1-22,0 0 0,-1 1-1,1-1 1,-1 0 0,0 1 0,1-1 0,-1 1 0,0 0 0,0 0 0,0 0 0,0 0 0,-2-1 0,-6 0-1134,7 2 538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75"/>
    </inkml:context>
    <inkml:brush xml:id="br0">
      <inkml:brushProperty name="width" value="0.1" units="cm"/>
      <inkml:brushProperty name="height" value="0.1" units="cm"/>
    </inkml:brush>
  </inkml:definitions>
  <inkml:trace contextRef="#ctx0" brushRef="#br0">67 5 4320,'-24'2'4062,"22"-2"-3712,0 0 0,1 0 0,-1 0 0,1 0 0,-1 0 0,1 0 0,-1-1 0,1 1 0,-1-1 0,1 1 0,-1-1 0,1 0 0,0 1 0,-2-2 0,2 2-285,0 0 1,0 0-1,0 0 1,0 0 0,0 0-1,0 1 1,0-1 0,0 0-1,0 1 1,0-1-1,0 1 1,0-1 0,-1 1-1,2-1-73,0 1 0,-1-1 0,1 0 0,0 0 0,0 0 0,-1 0-1,1 1 1,0-1 0,0 0 0,0 0 0,-1 0 0,1 1 0,0-1-1,0 0 1,0 0 0,0 1 0,0-1 0,0 0 0,-1 1 0,1-1 0,0 0-1,0 0 1,0 1 0,0-1 0,0 1 13,1-1 1,-1 1-1,0-1 0,1 1 0,-1-1 1,0 1-1,1-1 0,-1 0 1,1 1-1,-1-1 0,1 0 1,-1 1-1,0-1 0,1 0 0,-1 0 1,1 1-1,0-1 0,-1 0 1,1 0-1,16 5 143,-12-4-241,0 1-1,-1-1 0,1 1 1,5 3-1,-12-5 326,-1 1-1,1-1 1,-1 1 0,1-1-1,-1 0 1,0 0 0,-3-1-1,5 1-198,1 0 0,0 0 0,-1 0 0,1 0 0,-1 0 0,1 0 0,-1 0 0,1 0 0,-1 0 0,1 0 0,0 0 0,-1-1 0,1 1 0,-1 0 0,1 0-1,0-1 1,-1 1 0,1 0 0,0 0 0,-1-1 0,1 1 0,-1-1 0,2 0-80,-1 1 0,0-1 0,1 0 0,-1 1 0,1-1-1,-1 0 1,1 1 0,0-1 0,-1 1 0,1-1 0,0 1 0,-1-1 0,1 1 0,0-1 0,0 1 0,-1 0-1,1-1 1,0 1 0,1 0 0,5-2-459</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66"/>
    </inkml:context>
    <inkml:brush xml:id="br0">
      <inkml:brushProperty name="width" value="0.1" units="cm"/>
      <inkml:brushProperty name="height" value="0.1" units="cm"/>
      <inkml:brushProperty name="color" value="#33CCFF"/>
    </inkml:brush>
  </inkml:definitions>
  <inkml:trace contextRef="#ctx0" brushRef="#br0">130 17 3488,'-4'-3'3648,"2"4"-3472,1 0 0,-1 0 0,1-1 0,-1 1 0,1 0 0,-1-1 0,1 1 0,-1-1 0,1 0 0,-1 0 0,0 1 0,1-1 0,-1 0 0,0 0 0,1 0 0,-1 0 0,1-1 0,-1 1 0,0 0 0,1-1 0,-1 1 0,1-1 0,-1 0 0,-1-1 0,-1 1 38,-1-1-1,1 1 1,0 0 0,0 0 0,-1 0 0,-8 0 0,8 1 181,-1-1 0,1 1 0,-11-4 0,15 3-358,0 1 1,0 0-1,0 0 1,0-1 0,1 1-1,-1 0 1,0 0-1,0 0 1,0 0-1,0 0 1,-2 1-1,2 1 292,8 1-303,15 1 84,0-1 1,0 0-1,0-2 0,25-1 0,-32 0-143,26-2 171,-31 4-67,-7 0-54,-6-2 188,-18 0-222,-1-1-1,-34-6 0,52 6-190,-7-1-308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67"/>
    </inkml:context>
    <inkml:brush xml:id="br0">
      <inkml:brushProperty name="width" value="0.1" units="cm"/>
      <inkml:brushProperty name="height" value="0.1" units="cm"/>
      <inkml:brushProperty name="color" value="#33CCFF"/>
    </inkml:brush>
  </inkml:definitions>
  <inkml:trace contextRef="#ctx0" brushRef="#br0">304 16 3712,'1'-1'164,"-1"1"1,0-1-1,0 1 0,1-1 1,-1 1-1,0-1 0,0 1 1,1-1-1,-1 1 0,1 0 1,-1-1-1,0 1 1,1-1-1,-1 1 0,1 0 1,-1-1-1,1 1 0,-1 0 1,1 0-1,-1-1 0,1 1 1,-1 0-1,1 0 0,-1 0 1,1 0-1,-1 0 0,1 0 1,0 0-1,0-1 21,0 1 0,0 0-1,0 0 1,0-1 0,0 1 0,-1 0-1,1-1 1,0 1 0,0-1-1,0 1 1,-1-1 0,2-1 0,-11 17 2178,-13 12-1985,-34 39 1403,48-58-1460,-1-1-1,0-1 1,-1 0 0,-14 8-1,-15 9 392,25-13-780,1-1 167,1-1 1,0 2 0,-12 12-1,-41 43 472,63-63-514,3-3 172,9-6 8,0 3-172,-1-1 0,0-1 0,0 0 0,-1 0 0,1 0 0,6-8 0,21-15 205,2-1 308,-23 17-369,20-12 1,-24 17-11,-1 0 0,12-11 0,-12 10-240,0 0 1,13-8-1,-17 13 79,0-1 1,0 0-1,7-9 0,-8 9-75,0 0 0,0 0 0,1 1 0,8-7 0,-14 11-33,1 0 1,-1-1-1,1 1 1,-1 0-1,0-1 1,1 1-1,-1 0 1,0-1-1,1 1 0,-1-1 1,0 1-1,0 0 1,1-1-1,-1 1 1,0-1-1,0 1 1,0-1-1,1 1 0,-1-1 1,0 1-1,0-1 1,0 1-1,0-1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4.965"/>
    </inkml:context>
    <inkml:brush xml:id="br0">
      <inkml:brushProperty name="width" value="0.1" units="cm"/>
      <inkml:brushProperty name="height" value="0.1" units="cm"/>
      <inkml:brushProperty name="color" value="#FFFFFF"/>
    </inkml:brush>
  </inkml:definitions>
  <inkml:trace contextRef="#ctx0" brushRef="#br0">0 50 5568,'3'-1'5751,"2"5"-4291,-4-2-1452,0-1 1,0 1-1,0-1 0,0 0 0,0 1 0,0 0 1,0-1-1,0 3 0,13 44 680,-13-39-591,0 0 0,-1 0 0,0-1-1,0 1 1,-3 13 0,3-17 14,0 1-1,0 0 0,0 0 1,2 10-1,1 12 325,2-3-308,-3-13 55,3 26 410,-2-10-426,2 41-133,0 1 296,-3-56-345,-2-12 17,1 0 0,-1-1 0,0 1 0,1 0 0,-1-1 0,0 1 0,0 0-1,-1-1 1,1 1 0,0 0 0,-1 2 0,-2-30 175,1 16-92,1 0-1,0-16 0,2-41 215,-1 41 28,3-30 0,2-9 495,4-20-314,8-1 159,-16 82-678,0 1 0,-1-1 1,0 0-1,0-7 0,0 1 7,0 6-696,-1-1 0,1 1 0,-1 0 0,0-1 0,-2-5-1,2 7 371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06"/>
    </inkml:context>
    <inkml:brush xml:id="br0">
      <inkml:brushProperty name="width" value="0.1" units="cm"/>
      <inkml:brushProperty name="height" value="0.1" units="cm"/>
    </inkml:brush>
  </inkml:definitions>
  <inkml:trace contextRef="#ctx0" brushRef="#br0">76 11 5984,'-23'4'5553,"15"0"-2189,12-4-2660,5 1-670,1 0 0,-1 0-1,10 3 1,-8-1 61,-1-1 1,16 1-1,21-4 364,88-12-1,-127 13-160,-12 1-202,-14 2 86,-10-2 83,18 0-196,0-1 0,1 0-1,-1-1 1,-13-2-1,5 1-26,-1 0 0,0 1-1,0 1 1,-32 4-1,-17-1 786,150-9-1355,9 0 669,-58 3-150,56 2 0,-73 0-68,-16 1 78,0 0 0,0 0-1,0 0 1,0 0-1,0 0 1,0 0 0,0 0-1,0 0 1,0 0-1,0 0 1,0 0 0,0 0-1,0 0 1,0 0-1,0 0 1,0 0 0,0 0-1,0 0 1,0 0-1,0 0 1,0 0 0,1-1-1,-1 1 1,0 0-1,0 0 1,0 0 0,0 0-1,0 0 1,0 0 0,0 0-1,0 0 1,0 0-1,0 0 1,0 0 0,0 0-1,0 0 1,0 0-1,0 0 1,0 0 0,0 0-1,0 0 1,-1 0-1,1-1 1,0 1 0,0 0-1,0 0 1,0 0-1,0 0 1,0 0 0,0 0-1,0 0 1,0 0-1,0 0 1,0 0 0,0 0-1,0 0 1,0 0 0,0 0-1,0 0 1,0 0-1,0 0 1,0 0 0,-9-3-11,6 2 38,-1 1 0,1 0 0,0 0 0,0 0 0,0 0 0,0 0 1,-6 2-1,5-1-84,-1 0 1,1-1 0,-1 1 0,1-1-1,-8-1 1,-3 0 184,0 0-1,0 1 1,-20 3 0,-14-1-100,-53 4 62,90-6-18,1 0-496,1 0-3147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07"/>
    </inkml:context>
    <inkml:brush xml:id="br0">
      <inkml:brushProperty name="width" value="0.1" units="cm"/>
      <inkml:brushProperty name="height" value="0.1" units="cm"/>
    </inkml:brush>
  </inkml:definitions>
  <inkml:trace contextRef="#ctx0" brushRef="#br0">49 45 4384,'-2'-4'4053,"-20"-13"779,21 16-4631,0 1 0,1-1 0,-1 0-1,0 0 1,0 0 0,0 0 0,1 0 0,-1 0 0,0 0 0,1 0 0,-1 0 0,1-1-1,-1 1 1,0-2 0,4 7-105,0-1 0,0 1-1,0 0 1,7 5 0,-3-1 28,11 13 147,-12-14-264,0 0 0,1 0 0,10 9-1,-8-11 337,-12-8 513,-14-12-583,7 7-300,0-1 0,-14-17-1,-10-10-130,26 31 190,11 10-103,1 0 0,-1 0 0,1-1-1,5 6 1,0-1-85,13 12 306,-18-17 60,1 0 0,-1 0 0,0 0 0,6 8 0,30 32 105,-19-20-348,-18-22 37,0 1 0,0 0 0,0 1 0,-1-1 1,1 0-1,-1 1 0,3 5 0,-4-8 4,0 0 0,0 0 0,0 0 0,0 1-1,0-1 1,0 0 0,0 0 0,0-1 0,0 1 0,0 0 0,1 0 0,-1 0-1,0-1 1,2 2 0,4 1 173,-6-2-181,0-1-162,-1 0 160,0 1-1,0-1 1,0 0-1,0 0 1,0 0 0,0 0-1,1 0 1,-1 0-1,0 0 1,0 1 0,0-1-1,0 0 1,0 0-1,0 0 1,0 0 0,1 0-1,-1 0 1,0 0-1,0 0 1,0 0-1,0 0 1,0 0 0,1 0-1,-1 0 1,0 0-1,0 1 1,0-1 0,0 0-1,0 0 1,1-1-1,-1 1 1,0 0-1,0 0 1,0 0 0,0 0-1,0 0 1,1 0-1,-1 0 1,0 0 0,0 0-1,0 0 1,0 0-1,0 0 1,0 0 0,1 0-1,-1-1 1,0 1-1,0 0 1,0 0-1,0 0 1,0 0 0,0 0-1,0 0 1,0-1-1,0 1 1,0 0 0,0 0-1,1 0 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08"/>
    </inkml:context>
    <inkml:brush xml:id="br0">
      <inkml:brushProperty name="width" value="0.1" units="cm"/>
      <inkml:brushProperty name="height" value="0.1" units="cm"/>
    </inkml:brush>
  </inkml:definitions>
  <inkml:trace contextRef="#ctx0" brushRef="#br0">89 49 4384,'0'-3'342,"0"1"1,0 0 0,0-1-1,-1 1 1,1 0-1,-1 0 1,0-1 0,1 1-1,-1 0 1,0 0-1,0 0 1,-2-3 0,-9-12 3277,22 27-3273,0 0 0,13 17 0,-17-19-152,0-1-1,0 0 1,1 0-1,0 0 1,0-1-1,1 0 1,12 8 0,-8-10-17,-9-3-175,0 1 0,-1-1 0,1 0 1,0 1-1,5 3 571,-9-5-584,0 0 21,0 0 1,0 0-1,0 0 0,0 0 1,0 0-1,0 0 1,1-1-1,-1 1 1,0 0-1,0 0 0,0-1 1,0 1-1,0-1 1,1 1-1,-1-1 1,0 1-1,0-1 1,1 1-1,-1-1 0,0 0 1,0-1-1,-14-14 105,-19-32-57,30 43-266,10 12 393,-4-5-182,0 0 1,0 1-1,-1-1 0,1 1 1,1 4 185,7 12-509,-10-19 326,1 1 0,-1-1 1,0 0-1,0 1 0,0-1 1,0 0-1,0 1 0,1-1 1,-1 0-1,0 1 1,0-1-1,0 0 0,1 1 1,-1-1-1,0 0 0,0 0 1,1 1-1,-1-1 1,0 0-1,1 0 0,-1 0 1,0 0-1,1 1 0,-1-1 1,1 0-1,6 3 73,-9-1-81,-1 0-1,1-1 0,1 1 0,-1 0 1,0 0-1,0 0 0,1 0 0,-3 3 1,-15 23 345,4-8-172,-22 27-1,23-31-175,11-11 72,-1 0-1,0-1 0,0 0 1,0 1-1,-9 4 0,-8-5-120,-2 13 37,24-18 0,15-9-83,0-2 0,0 0 0,-1 0-1,18-21 1,17-24-146,-46 50 75,-11 9 20,-13 12 81,-100 87 458,118-99-247,3-2-75,9-7-71,14-14 28,-9 2-206,18-29 0,1-3-56,-31 48 204,8-12-423,-11 13 219,-7 8 135,-60 73 230,14-15 23,50-60 138,5-4-466,7-4-2418,-1 1-315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09"/>
    </inkml:context>
    <inkml:brush xml:id="br0">
      <inkml:brushProperty name="width" value="0.1" units="cm"/>
      <inkml:brushProperty name="height" value="0.1" units="cm"/>
    </inkml:brush>
  </inkml:definitions>
  <inkml:trace contextRef="#ctx0" brushRef="#br0">54 98 4640,'-1'-1'356,"1"-1"1,-1 1-1,1 0 0,-1-1 1,1 1-1,0 0 1,0-1-1,0 1 0,0-1 1,0 1-1,0 0 0,0-1 1,0-1-1,1-7 1535,-1 7-1432,-1 4-346,0 6-109,2 4 156,-1 0 1,0 0-1,-1 0 0,-3 20 1,2-15-137,-1 9 88,2 0 0,0 0 0,6 46 0,-5-59 44,-3-16 78,-4-21-240,0-70 144,-5-28 50,10 96-235,2 24 22,0 15 25,0-10 2,1 26 77,8 42 0,-5-46-105,-1 0 0,-1 43 0,-6 28 256,4-94-198,0 0 0,0 0 0,0 0 0,0 0 0,0 0 0,-1 1 0,1-1 0,0 0 0,-1 0 0,1 0 1,-1 1-1,1-2-15,-1 0 1,1 0 0,0 1 0,0-1-1,-1 0 1,1 0 0,0 0 0,0 1-1,-1-1 1,1 0 0,0 0 0,-1 0-1,1 0 1,0 0 0,-1 0 0,1 0-1,0 0 1,0 0 0,-1 0 0,1 0-1,0 0 1,-1 0 0,1 0 0,0 0-1,-1 0 1,1 0 0,0 0 0,-1 0-1,1 0 1,0 0 0,-1 0 0,1-1-1,0 1 1,0 0 0,-1 0 0,1 0 0,0-1-1,0 1 1,-1 0 0,1 0 0,0-1-1,0 1 1,0 0 0,-1-1 0,1-2 56,-1 0 0,0 0 0,1 0 0,0 0 1,-1 0-1,1 0 0,1 0 0,0-6 0,-1-3 96,8-55-362,-7 9 452,-1-45 904,-1 96-1073,0 0 0,0 0-1,-6-12 1,5 15-66,1-1-1,-1 0 1,1 1-1,0-1 1,0 0-1,0 0 0,1 0 1,0 0-1,0-6 1,0 8-46,2-5-61,2 11 38,4 3-33,15 9 313,47 24-1,-48-29-123,-1 1-1,-1 1 1,25 19-1,-31-20-44,0 0-1,2-1 1,16 8 0,-29-16 17,-2-2-46,0 1 1,0-1-1,0 1 1,0-1 0,0 1-1,0-1 1,0 1-1,0 0 1,0-1-1,0 1 1,0 0 0,0 0-1,1 2 1,-15 11 329,1 5-648,2-2 354,-1-1 0,-1 0 0,-25 27 0,-35 16 1017,26-23-801,24-19-187,-10 9 87,31-25-227,-1 0 1,1-1-1,0 1 0,0-1 0,-1 1 0,1-1 0,0 1 1,-1-1-1,1 0 0,-3 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1"/>
    </inkml:context>
    <inkml:brush xml:id="br0">
      <inkml:brushProperty name="width" value="0.1" units="cm"/>
      <inkml:brushProperty name="height" value="0.1" units="cm"/>
    </inkml:brush>
  </inkml:definitions>
  <inkml:trace contextRef="#ctx0" brushRef="#br0">64 6 4640,'-2'-1'691,"-1"0"-1,0 0 1,1 0-1,-1 1 1,0-1 0,0 1-1,-3 0 1,0 0-391,6 1-126,12 2-97,23 3-201,-18-4-126,40 3 679,-53-5-340,1 0-1,0 0 1,0-1-1,0 1 1,0-1-1,0 0 1,0-1-1,6-2 1,-15 5 35,-1 0 0,0 0 1,0-1-1,0 1 0,-6-2 1,-34 0 110,-35-1-174,54 2 97,25 0-132,-4-2 82,0 0 170,4 5 90,-3 3 62,4-4-395,-1-1-1,1 0 1,0 1-1,0-1 1,-1 0-1,1 0 1,0 1-1,0-1 1,0 0-1,0 1 1,1-1-1,-1 0 1,1 3-1,8 23 166,-3-7-125,-3-3 147,-3-13-175,0-1-1,1 0 0,-1 0 1,1 0-1,0 0 0,0 0 1,0 0-1,0 0 0,1-1 1,-1 1-1,4 4 0,-5-7-62,0 1 1,0-1-1,1 0 0,-1 0 0,0 0 0,0 0 0,0 1 1,1-1-1,-1 0 0,0 0 0,0 1 0,0-1 1,0 0-1,1 0 0,-1 1 0,0-1 0,0 0 0,0 0 1,0 1-1,0-1 0,0 0 0,0 1 0,0-1 1,0 0-1,0 0 0,0 1 0,0-1 0,0 0 0,0 1 1,0-1-1,0 0 0,0 0 0,-1 1 0,1-1 1,0 0-1,-10 3-379,-2-1 367,28 2 338,13-3-166,0-1 1,1-1 0,-1-2 0,0-1 0,54-14 0,-54 8-108,-29 10-30,0 0-1,0 0 1,0 0-1,0 0 1,0 0-1,0 0 1,0 0-1,0 0 1,0 0-1,0 0 1,0 0-1,0 0 1,0 0 0,0 0-1,0 0 1,0 0-1,0 0 1,-1 0-1,1 0 1,0 0-1,0 0 1,0 0-1,0 0 1,0 0-1,0 0 1,0 0-1,0 0 1,0 0-1,0 0 1,0 0-1,0 0 1,0 0-1,0 0 1,0 0 0,0 0-1,0 0 1,0 0-1,0 0 1,0-1-1,0 1 1,0 0-1,0 0 1,0 0-1,0 0 1,0 0-1,0 0 1,-1 0-1,1 0 1,0 0-1,0 0 1,0 0-1,0 0 1,0 0-1,0 0 1,0 0 0,0 0-1,1 0 1,-1 0-1,0-1 1,-10 2 44,-7 2-190,8-2 131,0 0-1,0-1 1,-12 0-1,-1 0-261,-1 1 156,0 2 1,-33 7-1,107-12-393,-9-8 379,-42 10 128,0 0-1,0 0 1,0 0-1,1 0 1,-1 0-1,0 0 1,0 0-1,0 0 1,0 0-1,0 0 1,0 0-1,0 0 1,1 0-1,-1-1 0,0 1 1,0 0-1,0 0 1,0 0-1,0 0 1,0 0-1,0 0 1,0 0-1,0 0 1,1 0-1,-1 0 1,0 0-1,0 0 1,0-1-1,0 1 1,0 0-1,0 0 1,0 0-1,0 0 1,0 0-1,0 0 1,0 0-1,0 0 1,0-1-1,0 1 1,0 0-1,0 0 1,0 0-1,0 0 1,0 0-1,0-1 0,-6-1-11,-11-1 6,16 3 6,-32-2-1840,31 2 1216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10"/>
    </inkml:context>
    <inkml:brush xml:id="br0">
      <inkml:brushProperty name="width" value="0.1" units="cm"/>
      <inkml:brushProperty name="height" value="0.1" units="cm"/>
    </inkml:brush>
  </inkml:definitions>
  <inkml:trace contextRef="#ctx0" brushRef="#br0">22 8 4224,'-1'1'260,"-1"0"-39,1 0 0,-1 0 1,1 0-1,0 0 1,-1 0-1,1 1 0,0-1 1,0 0-1,0 1 1,0-1-1,0 1 0,0-1 1,0 1-1,0 0 0,1-1 1,-1 1-1,1 0 1,-1-1-1,1 1 0,0 0 1,-1 0-1,1-1 1,0 3-1,2 21 99,-1-23-153,0-3 13,0-13 172,-5-34-1558,3 39 556</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11"/>
    </inkml:context>
    <inkml:brush xml:id="br0">
      <inkml:brushProperty name="width" value="0.1" units="cm"/>
      <inkml:brushProperty name="height" value="0.1" units="cm"/>
    </inkml:brush>
  </inkml:definitions>
  <inkml:trace contextRef="#ctx0" brushRef="#br0">64 6 4640,'-2'-1'691,"-1"0"-1,0 0 1,1 0-1,-1 1 1,0-1 0,0 1-1,-3 0 1,0 0-391,6 1-126,12 2-97,23 3-201,-18-4-126,40 3 679,-53-5-340,1 0-1,0 0 1,0-1-1,0 1 1,0-1-1,0 0 1,0-1-1,6-2 1,-15 5 35,-1 0 0,0 0 1,0-1-1,0 1 0,-6-2 1,-34 0 110,-35-1-174,54 2 97,25 0-132,-4-2 82,0 0 170,4 5 90,-3 3 62,4-4-395,-1-1-1,1 0 1,0 1-1,0-1 1,-1 0-1,1 0 1,0 1-1,0-1 1,0 0-1,0 1 1,1-1-1,-1 0 1,1 3-1,8 23 166,-3-7-125,-3-3 147,-3-13-175,0-1-1,1 0 0,-1 0 1,1 0-1,0 0 0,0 0 1,0 0-1,0 0 0,1-1 1,-1 1-1,4 4 0,-5-7-62,0 1 1,0-1-1,1 0 0,-1 0 0,0 0 0,0 0 0,0 1 1,1-1-1,-1 0 0,0 0 0,0 1 0,0-1 1,0 0-1,1 0 0,-1 1 0,0-1 0,0 0 0,0 0 1,0 1-1,0-1 0,0 0 0,0 1 0,0-1 1,0 0-1,0 0 0,0 1 0,0-1 0,0 0 0,0 1 1,0-1-1,0 0 0,0 0 0,-1 1 0,1-1 1,0 0-1,-10 3-379,-2-1 367,28 2 338,13-3-166,0-1 1,1-1 0,-1-2 0,0-1 0,54-14 0,-54 8-108,-29 10-30,0 0-1,0 0 1,0 0-1,0 0 1,0 0-1,0 0 1,0 0-1,0 0 1,0 0-1,0 0 1,0 0-1,0 0 1,0 0 0,0 0-1,0 0 1,0 0-1,0 0 1,-1 0-1,1 0 1,0 0-1,0 0 1,0 0-1,0 0 1,0 0-1,0 0 1,0 0-1,0 0 1,0 0-1,0 0 1,0 0-1,0 0 1,0 0-1,0 0 1,0 0 0,0 0-1,0 0 1,0 0-1,0 0 1,0-1-1,0 1 1,0 0-1,0 0 1,0 0-1,0 0 1,0 0-1,0 0 1,-1 0-1,1 0 1,0 0-1,0 0 1,0 0-1,0 0 1,0 0-1,0 0 1,0 0 0,0 0-1,1 0 1,-1 0-1,0-1 1,-10 2 44,-7 2-190,8-2 131,0 0-1,0-1 1,-12 0-1,-1 0-261,-1 1 156,0 2 1,-33 7-1,107-12-393,-9-8 379,-42 10 128,0 0-1,0 0 1,0 0-1,1 0 1,-1 0-1,0 0 1,0 0-1,0 0 1,0 0-1,0 0 1,0 0-1,0 0 1,1 0-1,-1-1 0,0 1 1,0 0-1,0 0 1,0 0-1,0 0 1,0 0-1,0 0 1,0 0-1,0 0 1,1 0-1,-1 0 1,0 0-1,0 0 1,0-1-1,0 1 1,0 0-1,0 0 1,0 0-1,0 0 1,0 0-1,0 0 1,0 0-1,0 0 1,0-1-1,0 1 1,0 0-1,0 0 1,0 0-1,0 0 1,0 0-1,0-1 0,-6-1-11,-11-1 6,16 3 6,-32-2-1840,31 2 1216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12"/>
    </inkml:context>
    <inkml:brush xml:id="br0">
      <inkml:brushProperty name="width" value="0.1" units="cm"/>
      <inkml:brushProperty name="height" value="0.1" units="cm"/>
    </inkml:brush>
  </inkml:definitions>
  <inkml:trace contextRef="#ctx0" brushRef="#br0">102 11 4992,'-8'-6'5999,"8"6"-5950,-9 5 521,-1 1-20,-1-1-1,-1 0 0,1 0 1,-1-1-1,-14 3 0,24-7-548,3 1-33,9 0-96,14 1-107,-17-2 166,25 0 226,42-5 0,-73 5-116,0-1 0,-1 1 1,1 0-1,0 0 0,0 0 0,0 0 1,-1-1-1,1 1 0,0 0 0,0-1 0,-1 1 1,1 0-1,0-1 0,0 1 0,-1-1 1,1 0-1,-1 1 0,2-2 0,-2 2 1,0-1 0,0 1 0,0-1 0,1 1 0,-1-1-1,0 1 1,0-1 0,0 1 0,0-1 0,0 1 0,0-1-1,0 1 1,-1-1 0,1 1 0,0-1 0,0 1 0,0 0-1,0-1 1,-1 1 0,1-1 0,0 1 0,-1-1 0,0-1-22,0 0 0,-1 1-1,1-1 1,-1 0 0,0 1 0,1-1 0,-1 1 0,0 0 0,0 0 0,0 0 0,0 0 0,-2-1 0,-6 0-1134,7 2 538</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13"/>
    </inkml:context>
    <inkml:brush xml:id="br0">
      <inkml:brushProperty name="width" value="0.1" units="cm"/>
      <inkml:brushProperty name="height" value="0.1" units="cm"/>
    </inkml:brush>
  </inkml:definitions>
  <inkml:trace contextRef="#ctx0" brushRef="#br0">67 5 4320,'-24'2'4062,"22"-2"-3712,0 0 0,1 0 0,-1 0 0,1 0 0,-1 0 0,1 0 0,-1-1 0,1 1 0,-1-1 0,1 1 0,-1-1 0,1 0 0,0 1 0,-2-2 0,2 2-285,0 0 1,0 0-1,0 0 1,0 0 0,0 0-1,0 1 1,0-1 0,0 0-1,0 1 1,0-1-1,0 1 1,0-1 0,-1 1-1,2-1-73,0 1 0,-1-1 0,1 0 0,0 0 0,0 0 0,-1 0-1,1 1 1,0-1 0,0 0 0,0 0 0,-1 0 0,1 1 0,0-1-1,0 0 1,0 0 0,0 1 0,0-1 0,0 0 0,-1 1 0,1-1 0,0 0-1,0 0 1,0 1 0,0-1 0,0 1 13,1-1 1,-1 1-1,0-1 0,1 1 0,-1-1 1,0 1-1,1-1 0,-1 0 1,1 1-1,-1-1 0,1 0 1,-1 1-1,0-1 0,1 0 0,-1 0 1,1 1-1,0-1 0,-1 0 1,1 0-1,16 5 143,-12-4-241,0 1-1,-1-1 0,1 1 1,5 3-1,-12-5 326,-1 1-1,1-1 1,-1 1 0,1-1-1,-1 0 1,0 0 0,-3-1-1,5 1-198,1 0 0,0 0 0,-1 0 0,1 0 0,-1 0 0,1 0 0,-1 0 0,1 0 0,-1 0 0,1 0 0,0 0 0,-1-1 0,1 1 0,-1 0 0,1 0-1,0-1 1,-1 1 0,1 0 0,0 0 0,-1-1 0,1 1 0,-1-1 0,2 0-80,-1 1 0,0-1 0,1 0 0,-1 1 0,1-1-1,-1 0 1,1 1 0,0-1 0,-1 1 0,1-1 0,0 1 0,-1-1 0,1 1 0,0-1 0,0 1 0,-1 0-1,1-1 1,0 1 0,1 0 0,5-2-459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04"/>
    </inkml:context>
    <inkml:brush xml:id="br0">
      <inkml:brushProperty name="width" value="0.1" units="cm"/>
      <inkml:brushProperty name="height" value="0.1" units="cm"/>
      <inkml:brushProperty name="color" value="#33CCFF"/>
    </inkml:brush>
  </inkml:definitions>
  <inkml:trace contextRef="#ctx0" brushRef="#br0">130 17 3488,'-4'-3'3648,"2"4"-3472,1 0 0,-1 0 0,1-1 0,-1 1 0,1 0 0,-1-1 0,1 1 0,-1-1 0,1 0 0,-1 0 0,0 1 0,1-1 0,-1 0 0,0 0 0,1 0 0,-1 0 0,1-1 0,-1 1 0,0 0 0,1-1 0,-1 1 0,1-1 0,-1 0 0,-1-1 0,-1 1 38,-1-1-1,1 1 1,0 0 0,0 0 0,-1 0 0,-8 0 0,8 1 181,-1-1 0,1 1 0,-11-4 0,15 3-358,0 1 1,0 0-1,0 0 1,0-1 0,1 1-1,-1 0 1,0 0-1,0 0 1,0 0-1,0 0 1,-2 1-1,2 1 292,8 1-303,15 1 84,0-1 1,0 0-1,0-2 0,25-1 0,-32 0-143,26-2 171,-31 4-67,-7 0-54,-6-2 188,-18 0-222,-1-1-1,-34-6 0,52 6-190,-7-1-308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05"/>
    </inkml:context>
    <inkml:brush xml:id="br0">
      <inkml:brushProperty name="width" value="0.1" units="cm"/>
      <inkml:brushProperty name="height" value="0.1" units="cm"/>
      <inkml:brushProperty name="color" value="#33CCFF"/>
    </inkml:brush>
  </inkml:definitions>
  <inkml:trace contextRef="#ctx0" brushRef="#br0">304 16 3712,'1'-1'164,"-1"1"1,0-1-1,0 1 0,1-1 1,-1 1-1,0-1 0,0 1 1,1-1-1,-1 1 0,1 0 1,-1-1-1,0 1 1,1-1-1,-1 1 0,1 0 1,-1-1-1,1 1 0,-1 0 1,1 0-1,-1-1 0,1 1 1,-1 0-1,1 0 0,-1 0 1,1 0-1,-1 0 0,1 0 1,0 0-1,0-1 21,0 1 0,0 0-1,0 0 1,0-1 0,0 1 0,-1 0-1,1-1 1,0 1 0,0-1-1,0 1 1,-1-1 0,2-1 0,-11 17 2178,-13 12-1985,-34 39 1403,48-58-1460,-1-1-1,0-1 1,-1 0 0,-14 8-1,-15 9 392,25-13-780,1-1 167,1-1 1,0 2 0,-12 12-1,-41 43 472,63-63-514,3-3 172,9-6 8,0 3-172,-1-1 0,0-1 0,0 0 0,-1 0 0,1 0 0,6-8 0,21-15 205,2-1 308,-23 17-369,20-12 1,-24 17-11,-1 0 0,12-11 0,-12 10-240,0 0 1,13-8-1,-17 13 79,0-1 1,0 0-1,7-9 0,-8 9-75,0 0 0,0 0 0,1 1 0,8-7 0,-14 11-33,1 0 1,-1-1-1,1 1 1,-1 0-1,0-1 1,1 1-1,-1 0 1,0-1-1,1 1 0,-1-1 1,0 1-1,0 0 1,1-1-1,-1 1 1,0-1-1,0 1 1,0-1-1,1 1 0,-1-1 1,0 1-1,0-1 1,0 1-1,0-1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28T11:55:36.003"/>
    </inkml:context>
    <inkml:brush xml:id="br0">
      <inkml:brushProperty name="width" value="0.1" units="cm"/>
      <inkml:brushProperty name="height" value="0.1" units="cm"/>
      <inkml:brushProperty name="color" value="#FFFFFF"/>
    </inkml:brush>
  </inkml:definitions>
  <inkml:trace contextRef="#ctx0" brushRef="#br0">0 50 5568,'3'-1'5751,"2"5"-4291,-4-2-1452,0-1 1,0 1-1,0-1 0,0 0 0,0 1 0,0 0 1,0-1-1,0 3 0,13 44 680,-13-39-591,0 0 0,-1 0 0,0-1-1,0 1 1,-3 13 0,3-17 14,0 1-1,0 0 0,0 0 1,2 10-1,1 12 325,2-3-308,-3-13 55,3 26 410,-2-10-426,2 41-133,0 1 296,-3-56-345,-2-12 17,1 0 0,-1-1 0,0 1 0,1 0 0,-1-1 0,0 1 0,0 0-1,-1-1 1,1 1 0,0 0 0,-1 2 0,-2-30 175,1 16-92,1 0-1,0-16 0,2-41 215,-1 41 28,3-30 0,2-9 495,4-20-314,8-1 159,-16 82-678,0 1 0,-1-1 1,0 0-1,0-7 0,0 1 7,0 6-696,-1-1 0,1 1 0,-1 0 0,0-1 0,-2-5-1,2 7 371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2"/>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3"/>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4"/>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2"/>
    </inkml:context>
    <inkml:brush xml:id="br0">
      <inkml:brushProperty name="width" value="0.1" units="cm"/>
      <inkml:brushProperty name="height" value="0.1" units="cm"/>
    </inkml:brush>
  </inkml:definitions>
  <inkml:trace contextRef="#ctx0" brushRef="#br0">102 11 4992,'-8'-6'5999,"8"6"-5950,-9 5 521,-1 1-20,-1-1-1,-1 0 0,1 0 1,-1-1-1,-14 3 0,24-7-548,3 1-33,9 0-96,14 1-107,-17-2 166,25 0 226,42-5 0,-73 5-116,0-1 0,-1 1 1,1 0-1,0 0 0,0 0 0,0 0 1,-1-1-1,1 1 0,0 0 0,0-1 0,-1 1 1,1 0-1,0-1 0,0 1 0,-1-1 1,1 0-1,-1 1 0,2-2 0,-2 2 1,0-1 0,0 1 0,0-1 0,1 1 0,-1-1-1,0 1 1,0-1 0,0 1 0,0-1 0,0 1 0,0-1-1,0 1 1,-1-1 0,1 1 0,0-1 0,0 1 0,0 0-1,0-1 1,-1 1 0,1-1 0,0 1 0,-1-1 0,0-1-22,0 0 0,-1 1-1,1-1 1,-1 0 0,0 1 0,1-1 0,-1 1 0,0 0 0,0 0 0,0 0 0,0 0 0,-2-1 0,-6 0-1134,7 2 538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5"/>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6"/>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7"/>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8"/>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9"/>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0"/>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81"/>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2:55.079"/>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7"/>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8"/>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23"/>
    </inkml:context>
    <inkml:brush xml:id="br0">
      <inkml:brushProperty name="width" value="0.1" units="cm"/>
      <inkml:brushProperty name="height" value="0.1" units="cm"/>
    </inkml:brush>
  </inkml:definitions>
  <inkml:trace contextRef="#ctx0" brushRef="#br0">67 5 4320,'-24'2'4062,"22"-2"-3712,0 0 0,1 0 0,-1 0 0,1 0 0,-1 0 0,1 0 0,-1-1 0,1 1 0,-1-1 0,1 1 0,-1-1 0,1 0 0,0 1 0,-2-2 0,2 2-285,0 0 1,0 0-1,0 0 1,0 0 0,0 0-1,0 1 1,0-1 0,0 0-1,0 1 1,0-1-1,0 1 1,0-1 0,-1 1-1,2-1-73,0 1 0,-1-1 0,1 0 0,0 0 0,0 0 0,-1 0-1,1 1 1,0-1 0,0 0 0,0 0 0,-1 0 0,1 1 0,0-1-1,0 0 1,0 0 0,0 1 0,0-1 0,0 0 0,-1 1 0,1-1 0,0 0-1,0 0 1,0 1 0,0-1 0,0 1 13,1-1 1,-1 1-1,0-1 0,1 1 0,-1-1 1,0 1-1,1-1 0,-1 0 1,1 1-1,-1-1 0,1 0 1,-1 1-1,0-1 0,1 0 0,-1 0 1,1 1-1,0-1 0,-1 0 1,1 0-1,16 5 143,-12-4-241,0 1-1,-1-1 0,1 1 1,5 3-1,-12-5 326,-1 1-1,1-1 1,-1 1 0,1-1-1,-1 0 1,0 0 0,-3-1-1,5 1-198,1 0 0,0 0 0,-1 0 0,1 0 0,-1 0 0,1 0 0,-1 0 0,1 0 0,-1 0 0,1 0 0,0 0 0,-1-1 0,1 1 0,-1 0 0,1 0-1,0-1 1,-1 1 0,1 0 0,0 0 0,-1-1 0,1 1 0,-1-1 0,2 0-80,-1 1 0,0-1 0,1 0 0,-1 1 0,1-1-1,-1 0 1,1 1 0,0-1 0,-1 1 0,1-1 0,0 1 0,-1-1 0,1 1 0,0-1 0,0 1 0,-1 0-1,1-1 1,0 1 0,1 0 0,5-2-459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9"/>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0"/>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1"/>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2"/>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3"/>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24"/>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5"/>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6"/>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23T04:43:31.114"/>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8"/>
    </inkml:context>
    <inkml:brush xml:id="br0">
      <inkml:brushProperty name="width" value="0.1" units="cm"/>
      <inkml:brushProperty name="height" value="0.1" units="cm"/>
    </inkml:brush>
  </inkml:definitions>
  <inkml:trace contextRef="#ctx0" brushRef="#br0">140 25 5984,'-43'10'5553,"29"-1"-2189,21-9-2660,10 3-670,1-1 0,-1 1-1,18 6 1,-15-1 61,-2-4 1,30 4-1,38-11 364,163-28-1,-235 31-160,-21 2-202,-26 6 86,-19-6 83,34 0-196,0-2 0,1 0-1,-1-2 1,-25-5-1,10 2-26,-2 0 0,0 3-1,0 2 1,-58 9-1,-32-1 786,275-23-1355,18 1 669,-108 6-150,104 6 0,-134-1-68,-30 3 78,0 0 0,0 0-1,0 0 1,0 0-1,0 0 1,0 0 0,0 0-1,0 0 1,0 0-1,0 0 1,0 0 0,0 0-1,0 0 1,0 0-1,0 0 1,0 0 0,0 0-1,0 0 1,0 0-1,0 0 1,0 0 0,1-2-1,-1 2 1,0 0-1,0 0 1,0 0 0,0 0-1,0 0 1,0 0 0,0 0-1,0 0 1,0 0-1,0 0 1,0 0 0,0 0-1,0 0 1,0 0-1,0 0 1,0 0 0,0 0-1,0 0 1,-1 0-1,1-2 1,0 2 0,0 0-1,0 0 1,0 0-1,0 0 1,0 0 0,0 0-1,0 0 1,0 0-1,0 0 1,0 0 0,0 0-1,0 0 1,0 0 0,0 0-1,0 0 1,0 0-1,0 0 1,0 0 0,-17-8-11,12 6 38,-3 2 0,3 0 0,-1 0 0,1 0 0,-1 0 0,1 0 1,-12 5-1,10-3-84,-3 1 1,3-3 0,-2 2 0,2-2-1,-16-2 1,-4-1 184,-1 1-1,1 2 1,-38 7 0,-25-2-100,-97 9 62,165-14-18,1 0-496,3 0-3147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14T10:58:46.214"/>
    </inkml:context>
    <inkml:brush xml:id="br0">
      <inkml:brushProperty name="width" value="0.1" units="cm"/>
      <inkml:brushProperty name="height" value="0.1" units="cm"/>
      <inkml:brushProperty name="color" value="#33CCFF"/>
    </inkml:brush>
  </inkml:definitions>
  <inkml:trace contextRef="#ctx0" brushRef="#br0">130 17 3488,'-4'-3'3648,"2"4"-3472,1 0 0,-1 0 0,1-1 0,-1 1 0,1 0 0,-1-1 0,1 1 0,-1-1 0,1 0 0,-1 0 0,0 1 0,1-1 0,-1 0 0,0 0 0,1 0 0,-1 0 0,1-1 0,-1 1 0,0 0 0,1-1 0,-1 1 0,1-1 0,-1 0 0,-1-1 0,-1 1 38,-1-1-1,1 1 1,0 0 0,0 0 0,-1 0 0,-8 0 0,8 1 181,-1-1 0,1 1 0,-11-4 0,15 3-358,0 1 1,0 0-1,0 0 1,0-1 0,1 1-1,-1 0 1,0 0-1,0 0 1,0 0-1,0 0 1,-2 1-1,2 1 292,8 1-303,15 1 84,0-1 1,0 0-1,0-2 0,25-1 0,-32 0-143,26-2 171,-31 4-67,-7 0-54,-6-2 188,-18 0-222,-1-1-1,-34-6 0,52 6-190,-7-1-308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9"/>
    </inkml:context>
    <inkml:brush xml:id="br0">
      <inkml:brushProperty name="width" value="0.1" units="cm"/>
      <inkml:brushProperty name="height" value="0.1" units="cm"/>
    </inkml:brush>
  </inkml:definitions>
  <inkml:trace contextRef="#ctx0" brushRef="#br0">90 109 4384,'-4'-10'4053,"-36"-31"779,38 39-4631,0 2 0,2-3 0,-2 1-1,1-1 1,-1 1 0,0-1 0,2 1 0,-2 0 0,0-1 0,2 1 0,-2-1 0,2-1-1,-1 1 1,-1-4 0,7 17-105,1-3 0,-1 2-1,1 1 1,12 12 0,-5-3 28,20 32 147,-22-34-264,0 0 0,2 0 0,18 21-1,-14-26 337,-23-19 513,-25-29-583,13 17-300,-1-3 0,-25-41-1,-18-24-130,47 75 190,21 24-103,1 0 0,-2 0 0,3-2-1,8 14 1,1-2-85,23 28 306,-32-40 60,1 0 0,-2-1 0,1 1 0,10 19 0,56 77 105,-36-48-348,-32-53 37,-1 2 0,1 1 0,-1 1 0,-1-2 1,1 1-1,-1 1 0,5 13 0,-7-19 4,0-1 0,0 0 0,0 1 0,-1 2-1,1-3 1,0 0 0,0 1 0,0-3 0,0 2 0,0 1 0,1-1 0,-1 0-1,0-2 1,3 5 0,8 3 173,-11-6-181,0-2-162,-2 0 160,0 2-1,0-2 1,0 0-1,0 0 1,0 0 0,0 0-1,2 0 1,-2 0-1,0 0 1,0 3 0,0-3-1,0 0 1,0 0-1,0 0 1,0 0 0,2 0-1,-2 0 1,0 0-1,0 0 1,0 0-1,0 0 1,0 0 0,1 0-1,-1 0 1,0 0-1,0 2 1,0-2 0,0 0-1,0 0 1,2-2-1,-2 2 1,0 0-1,0 0 1,0 0 0,0 0-1,0 0 1,2 0-1,-2 0 1,0 0 0,0 0-1,0 0 1,0 0-1,0 0 1,0 0 0,2 0-1,-2-3 1,0 3-1,0 0 1,0 0-1,0 0 1,0 0 0,0 0-1,0 0 1,0-2-1,0 2 1,0 0 0,0 0-1,2 0 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0"/>
    </inkml:context>
    <inkml:brush xml:id="br0">
      <inkml:brushProperty name="width" value="0.1" units="cm"/>
      <inkml:brushProperty name="height" value="0.1" units="cm"/>
    </inkml:brush>
  </inkml:definitions>
  <inkml:trace contextRef="#ctx0" brushRef="#br0">163 118 4384,'0'-7'342,"0"2"1,0 0 0,0-2-1,-2 2 1,2 1-1,-2-1 1,0-3 0,2 4-1,-2-1 1,1 0-1,-1 0 1,-4-7 0,-16-29 3277,41 65-3273,-1 0 0,24 41 0,-31-45-152,0-3-1,0 0 1,2 0-1,0-1 1,0-1-1,2-1 1,22 20 0,-15-24-17,-17-8-175,1 3 0,-3-2 0,3-1 1,-1 3-1,10 7 571,-17-12-584,0 0 21,1 0 1,-1 0-1,0 0 0,0 0 1,0 0-1,0 0 1,2-3-1,-2 3 1,1 0-1,-1 0 0,0-2 1,0 2-1,0-2 1,2 2-1,-2-3 1,1 3-1,-1-2 1,2 2-1,-2-3 0,0 1 1,0-3-1,-25-34 105,-36-76-57,56 102-266,18 30 393,-8-12-182,1 0 1,0 2-1,-2-2 0,1 2 1,3 10 185,12 29-509,-18-46 326,2 3 0,-2-3 1,0 0-1,0 2 0,0-2 1,0 0-1,0 2 0,2-2 1,-2 0-1,0 3 1,0-3-1,0 0 0,2 2 1,-2-2-1,0 0 0,0 0 1,2 3-1,-2-3 1,0 0-1,1 0 0,-1 0 1,0 0-1,2 2 0,-2-2 1,2 0-1,11 7 73,-17-2-81,-1 0-1,1-3 0,2 3 0,-1 0 1,-1 0-1,0 0 0,2 0 0,-5 7 1,-28 55 345,8-19-172,-41 66-1,42-75-175,20-27 72,-1 0-1,0-3 0,-1 1 1,1 2-1,-17 10 0,-15-12-120,-3 31 37,44-44 0,27-21-83,1-5 0,-1 0 0,-1 0-1,32-51 1,32-57-146,-84 120 75,-21 22 20,-24 29 81,-184 209 458,218-238-247,5-5-75,16-17-71,26-33 28,-16 4-206,32-70 0,3-7-56,-58 115 204,16-28-423,-21 31 219,-13 20 135,-110 176 230,25-37 23,93-144 138,8-10-466,14-10-2418,-3 3-315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1"/>
    </inkml:context>
    <inkml:brush xml:id="br0">
      <inkml:brushProperty name="width" value="0.1" units="cm"/>
      <inkml:brushProperty name="height" value="0.1" units="cm"/>
    </inkml:brush>
  </inkml:definitions>
  <inkml:trace contextRef="#ctx0" brushRef="#br0">98 237 4640,'-1'-3'356,"1"-2"1,-2 3-1,2 0 0,-2-3 1,2 2-1,0 1 1,0-3-1,0 3 0,0-3 1,0 2-1,0 1 0,0-3 1,0-2-1,2-17 1535,-2 17-1432,-2 9-346,0 15-109,4 9 156,-2 1 1,0 0-1,-2-1 0,-5 49 1,3-36-137,-1 21 88,3 0 0,0 1 0,11 110 0,-9-142 44,-5-39 78,-8-50-240,0-169 144,-9-68 50,18 231-235,4 59 22,0 36 25,0-24 2,2 63 77,14 101 0,-8-111-105,-3 0 0,-1 103 0,-11 69 256,7-228-198,0 1 0,0-1 0,0 0 0,0 1 0,0-1 0,-2 3 0,2-3 0,0 1 0,-2-1 0,2 1 1,-2 2-1,2-5-15,-2 0 1,2 0 0,0 2 0,0-2-1,-2 0 1,2 0 0,0 0 0,0 2-1,-1-2 1,1 0 0,0 0 0,-2 0-1,2 0 1,0 0 0,-2 0 0,2 0-1,0 0 1,0 0 0,-2 0 0,2 0-1,0 0 1,-2 0 0,2 0 0,0 0-1,-2 0 1,2 0 0,0 0 0,-1 0-1,1 0 1,0 0 0,-2 0 0,2-2-1,0 2 1,0 0 0,-2 0 0,2 0 0,0-2-1,0 2 1,-2 0 0,2 0 0,0-3-1,0 3 1,0 0 0,-2-2 0,2-6 56,-2 1 0,1 0 0,1 0 0,0-1 1,-2 1-1,2 0 0,2 0 0,-1-15 0,-1-7 96,15-133-362,-13 22 452,-2-108 904,-2 231-1073,0 0 0,0 0-1,-10-29 1,8 36-66,2-2-1,-2 0 1,3 2-1,-1-2 1,0 0-1,0 0 0,2 0 1,0 0-1,0-14 1,0 18-46,4-11-61,3 26 38,8 8-33,27 21 313,87 58-1,-89-70-123,-1 3-1,-2 2 1,45 46-1,-56-49-44,0 1-1,3-3 1,30 19 0,-53-38 17,-4-5-46,-1 3 1,1-3-1,0 2 1,0-2 0,0 2-1,0-2 1,-1 3-1,1-1 1,0-2-1,0 3 1,0-1 0,0 1-1,1 4 1,-27 27 329,2 11-648,4-4 354,-2-2 0,-2 0 0,-46 65 0,-65 38 1017,49-55-801,43-46-187,-18 22 87,57-61-227,-1 1 1,1-3-1,0 2 0,0-2 0,-1 2 0,1-2 0,0 3 1,-2-3-1,2 0 0,-5 2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2"/>
    </inkml:context>
    <inkml:brush xml:id="br0">
      <inkml:brushProperty name="width" value="0.1" units="cm"/>
      <inkml:brushProperty name="height" value="0.1" units="cm"/>
    </inkml:brush>
  </inkml:definitions>
  <inkml:trace contextRef="#ctx0" brushRef="#br0">40 18 4224,'-1'2'260,"-3"1"-39,2-1 0,-2 1 1,3-1-1,-1 0 1,-2 1-1,2 2 0,0-3 1,1 0-1,-1 3 1,0-2-1,0 2 0,0-3 1,0 3-1,1 0 0,1-3 1,-2 3-1,2 0 1,-2-3-1,2 3 0,0 0 1,-2 0-1,2-3 1,0 8-1,4 50 99,-2-55-153,-1-8 13,1-30 172,-9-83-1558,5 94 556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3"/>
    </inkml:context>
    <inkml:brush xml:id="br0">
      <inkml:brushProperty name="width" value="0.1" units="cm"/>
      <inkml:brushProperty name="height" value="0.1" units="cm"/>
    </inkml:brush>
  </inkml:definitions>
  <inkml:trace contextRef="#ctx0" brushRef="#br0">118 13 4640,'-4'-2'691,"-1"-1"-1,-1 1 1,2-1-1,-1 3 1,-1-2 0,1 2-1,-6 0 1,0 0-391,11 2-126,22 6-97,42 6-201,-33-9-126,74 7 679,-97-12-340,1 0-1,0 0 1,0-2-1,0 2 1,1-3-1,-1 1 1,0-3-1,11-5 1,-27 13 35,-2-1 0,-1 1 1,1-3-1,0 2 0,-11-4 1,-63-1 110,-64-2-174,99 5 97,46 0-132,-7-5 82,0 1 170,7 11 90,-5 7 62,7-9-395,-2-2-1,2-1 1,0 3-1,0-3 1,-2 1-1,2-1 1,0 3-1,0-3 1,0 1-1,0 2 1,2-3-1,-2 0 1,2 8-1,14 55 166,-5-16-125,-5-8 147,-6-32-175,0-1-1,2-1 0,-2 0 1,1 0-1,1 1 0,0-1 1,0 0-1,0 0 0,1-2 1,-1 2-1,8 10 0,-10-17-62,0 3 1,0-3-1,1 0 0,-1 0 0,0 0 0,0 0 0,0 2 1,2-2-1,-2 0 0,0 0 0,0 2 0,0-2 1,0 0-1,2 0 0,-2 3 0,0-3 0,0 0 0,0 0 1,0 2-1,0-2 0,0 0 0,0 3 0,0-3 1,0 0-1,0 0 0,0 2 0,0-2 0,0 0 0,0 3 1,0-3-1,0 0 0,0 0 0,-2 2 0,2-2 1,0 0-1,-18 7-379,-4-2 367,51 5 338,25-8-166,-1-2 1,2-2 0,-2-6 0,1-1 0,98-35 0,-98 20-108,-54 24-30,0 0-1,0 0 1,0 0-1,0 0 1,0 0-1,0 0 1,0 0-1,0 0 1,0 0-1,0 0 1,0 0-1,0 0 1,0 0 0,0 0-1,0 0 1,0 0-1,0 0 1,-2 0-1,2 0 1,0 0-1,0 0 1,0 0-1,0 0 1,0 0-1,0 0 1,0 0-1,0 0 1,0 0-1,0 0 1,0 0-1,0 0 1,0 0-1,0 0 1,0 0 0,0 0-1,0 0 1,0 0-1,0 0 1,0-2-1,0 2 1,0 0-1,0 0 1,0 0-1,0 0 1,0 0-1,0 0 1,-2 0-1,2 0 1,0 0-1,0 0 1,0 0-1,0 0 1,0 0-1,0 0 1,0 0 0,0 0-1,2 0 1,-2 0-1,0-3 1,-19 6 44,-12 4-190,15-5 131,-1 1-1,0-3 1,-21 0-1,-3 0-261,-1 2 156,0 5 1,-61 18-1,197-30-393,-17-19 379,-77 24 128,0 0-1,0 0 1,0 0-1,2 0 1,-2 0-1,0 0 1,0 0-1,0 0 1,0 0-1,0 0 1,0 0-1,0 0 1,2 0-1,-2-3 0,0 3 1,0 0-1,0 0 1,0 0-1,0 0 1,0 0-1,0 0 1,0 0-1,0 0 1,1 0-1,-1 0 1,0 0-1,0 0 1,0-2-1,0 2 1,0 0-1,0 0 1,0 0-1,0 0 1,0 0-1,0 0 1,0 0-1,0 0 1,0-3-1,0 3 1,0 0-1,0 0 1,0 0-1,0 0 1,0 0-1,0-2 0,-11-3-11,-20-2 6,29 7 6,-58-5-1840,56 5 1216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4"/>
    </inkml:context>
    <inkml:brush xml:id="br0">
      <inkml:brushProperty name="width" value="0.1" units="cm"/>
      <inkml:brushProperty name="height" value="0.1" units="cm"/>
    </inkml:brush>
  </inkml:definitions>
  <inkml:trace contextRef="#ctx0" brushRef="#br0">187 25 4992,'-15'-14'5999,"15"14"-5950,-17 12 521,-1 2-20,-2-2-1,-2 0 0,2 0 1,-3-2-1,-24 7 0,43-17-548,6 2-33,16 1-96,26 2-107,-31-5 166,46 0 226,77-12 0,-134 12-116,0-3 0,-2 3 1,2 0-1,0 0 0,-1 0 0,1 0 1,-2-2-1,2 2 0,0 0 0,0-3 0,-2 3 1,2 0-1,-1-2 0,1 2 0,-2-2 1,2-1-1,-2 3 0,4-5 0,-4 5 1,0-2 0,0 2 0,0-3 0,2 3 0,-2-2-1,0 2 1,0-2 0,0 2 0,0-3 0,0 3 0,0-2-1,0 2 1,-2-3 0,2 3 0,0-2 0,0 2 0,0 0-1,0-2 1,-2 2 0,2-3 0,0 3 0,-2-2 0,0-3-22,0 0 0,-1 3-1,1-3 1,-2 0 0,1 3 0,1-3 0,-2 2 0,0 1 0,1-1 0,-1 1 0,0 0 0,-3-3 0,-11 0-1134,12 5 538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75"/>
    </inkml:context>
    <inkml:brush xml:id="br0">
      <inkml:brushProperty name="width" value="0.1" units="cm"/>
      <inkml:brushProperty name="height" value="0.1" units="cm"/>
    </inkml:brush>
  </inkml:definitions>
  <inkml:trace contextRef="#ctx0" brushRef="#br0">123 11 4320,'-44'4'4062,"40"-4"-3712,1 0 0,1 0 0,-2 0 0,2 0 0,-1 0 0,1 0 0,-2-2 0,2 2 0,-1-2 0,1 2 0,-2-3 0,2 1 0,0 2 0,-3-5 0,3 5-285,0 0 1,0 0-1,1 0 1,-1 0 0,0 0-1,0 2 1,0-2 0,0 0-1,1 3 1,-1-3-1,0 2 1,0-2 0,-2 3-1,4-3-73,0 2 0,-1-2 0,1 0 0,0 0 0,0 0 0,-2 0-1,2 2 1,0-2 0,0 0 0,0 0 0,-2 0 0,2 3 0,0-3-1,0 0 1,0 0 0,0 2 0,0-2 0,0 0 0,-2 3 0,2-3 0,0 0-1,0 0 1,0 2 0,0-2 0,0 3 13,2-3 1,-2 2-1,0-2 0,2 2 0,-2-2 1,0 3-1,2-3 0,-2 0 1,1 2-1,-1-2 0,2 0 1,-2 3-1,0-3 0,2 0 0,-2 0 1,2 2-1,0-2 0,-2 0 1,2 0-1,29 12 143,-22-9-241,0 1-1,-1-1 0,1 2 1,9 7-1,-22-12 326,-1 2-1,1-2 1,-1 3 0,1-3-1,-1 0 1,-1 0 0,-5-3-1,9 3-198,2 0 0,0 0 0,-2 0 0,2 0 0,-2 0 0,2 0 0,-1 0 0,1 0 0,-2 0 0,2 0 0,0 0 0,-2-2 0,2 2 0,-2 0 0,2 0-1,0-3 1,-2 3 0,2 0 0,0 0 0,-2-2 0,2 2 0,-1-3 0,2 1-80,-1 2 0,0-2 0,2-1 0,-2 3 0,2-2-1,-2-1 1,2 3 0,0-2 0,-2 2 0,2-2 0,-1 2 0,-1-3 0,2 3 0,0-2 0,0 2 0,-2 0-1,2-3 1,0 3 0,1 0 0,10-5-459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6"/>
    </inkml:context>
    <inkml:brush xml:id="br0">
      <inkml:brushProperty name="width" value="0.1" units="cm"/>
      <inkml:brushProperty name="height" value="0.1" units="cm"/>
      <inkml:brushProperty name="color" value="#33CCFF"/>
    </inkml:brush>
  </inkml:definitions>
  <inkml:trace contextRef="#ctx0" brushRef="#br0">239 41 3488,'-7'-7'3648,"3"9"-3472,2 1 0,-1-1 0,1-2 0,-2 2 0,2 1 0,-2-3 0,3 2 0,-3-2 0,2 0 0,-2 0 0,1 3 0,1-3 0,-2 0 0,1 0 0,1 0 0,-2 0 0,2-3 0,-1 3 0,-1 0 0,2-2 0,-2 2 0,3-3 0,-3 1 0,-2-3 0,-1 3 38,-2-3-1,1 3 1,1-1 0,0 1 0,-2-1 0,-15 1 0,14 2 181,-1-3 0,2 3 0,-20-9 0,27 6-358,0 3 1,0 0-1,0 0 1,1-2 0,1 2-1,-2 0 1,0 0-1,0 0 1,0 0-1,0 0 1,-3 2-1,3 3 292,15 2-303,27 3 84,1-3 1,-1 1-1,1-6 0,45-2 0,-58 0-143,47-5 171,-56 10-67,-14 0-54,-10-5 188,-34 0-222,-2-3-1,-62-13 0,96 13-190,-13-2-308</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7"/>
    </inkml:context>
    <inkml:brush xml:id="br0">
      <inkml:brushProperty name="width" value="0.1" units="cm"/>
      <inkml:brushProperty name="height" value="0.1" units="cm"/>
      <inkml:brushProperty name="color" value="#33CCFF"/>
    </inkml:brush>
  </inkml:definitions>
  <inkml:trace contextRef="#ctx0" brushRef="#br0">558 39 3712,'2'-3'164,"-2"3"1,0-2-1,0 2 0,2-3 1,-2 3-1,0-2 0,0 2 1,2-2-1,-2 2 0,2 0 1,-2-3-1,0 3 1,1-2-1,-1 2 0,2 0 1,-2-3-1,2 3 0,-2 0 1,2 0-1,-2-2 0,2 2 1,-2 0-1,2 0 0,-2 0 1,1 0-1,-1 0 0,2 0 1,0 0-1,0-3 21,0 3 0,0 0-1,-1 0 1,1-2 0,0 2 0,-2 0-1,2-2 1,0 2 0,0-3-1,0 3 1,-2-2 0,3-3 0,-19 41 2178,-25 29-1985,-62 95 1403,88-141-1460,-1-2-1,-1-3 1,-1 1 0,-26 19-1,-28 21 392,46-31-780,2-2 167,2-3 1,0 6 0,-22 28-1,-75 104 472,115-152-514,6-8 172,16-14 8,1 8-172,-3-4 0,1-1 0,-1 0 0,-1-1 0,2 1 0,10-20 0,39-36 205,4-3 308,-42 42-369,36-29 1,-44 40-11,-1 1 0,21-27 0,-21 24-240,-1 1 1,24-20-1,-31 31 79,0-2 1,0 0-1,13-22 0,-14 22-75,-1 0 0,0 0 0,2 2 0,15-17 0,-26 27-33,2 0 1,-2-2-1,1 2 1,-1 0-1,0-2 1,2 2-1,-2 0 1,0-3-1,2 3 0,-2-2 1,0 2-1,0 0 1,2-3-1,-2 3 1,0-2-1,0 2 1,0-2-1,2 2 0,-2-3 1,0 3-1,0-2 1,0 2-1,0-3 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16T05:08:33.465"/>
    </inkml:context>
    <inkml:brush xml:id="br0">
      <inkml:brushProperty name="width" value="0.1" units="cm"/>
      <inkml:brushProperty name="height" value="0.1" units="cm"/>
      <inkml:brushProperty name="color" value="#FFFFFF"/>
    </inkml:brush>
  </inkml:definitions>
  <inkml:trace contextRef="#ctx0" brushRef="#br0">0 119 5568,'6'-2'5751,"3"12"-4291,-7-6-1452,-1-1 1,1 2-1,0-3 0,0 0 0,0 3 0,0 0 1,-1-2-1,1 6 0,24 107 680,-24-94-591,0 0 0,-2-1 0,0-1-1,0 1 1,-6 32 0,6-40 14,0 1-1,0 0 0,0 1 1,4 24-1,1 28 325,5-6-308,-7-32 55,6 62 410,-3-23-426,3 99-133,0 2 296,-5-136-345,-4-28 17,2 0 0,-2-3 0,0 3 0,2 0 0,-2-3 0,0 3 0,0 0-1,-2-2 1,2 1 0,0 1 0,-2 5 0,-3-73 175,1 39-92,2 0-1,0-39 0,4-99 215,-2 99 28,6-72 0,3-22 495,7-48-314,16-3 159,-31 199-678,1 2 0,-2-3 1,0 0-1,0-16 0,0 2 7,0 14-696,-2-2 0,2 2 0,-1 0 0,-1-2 0,-4-12-1,4 17 371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D4DFE-0A59-45EB-982B-CD801C374E78}" type="datetimeFigureOut">
              <a:rPr lang="en-GB" smtClean="0"/>
              <a:t>14/06/2022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2B383-9403-4A8A-B0E7-10A711C1322F}" type="slidenum">
              <a:rPr lang="en-GB" smtClean="0"/>
              <a:t>‹#›</a:t>
            </a:fld>
            <a:endParaRPr lang="en-GB"/>
          </a:p>
        </p:txBody>
      </p:sp>
    </p:spTree>
    <p:extLst>
      <p:ext uri="{BB962C8B-B14F-4D97-AF65-F5344CB8AC3E}">
        <p14:creationId xmlns:p14="http://schemas.microsoft.com/office/powerpoint/2010/main" val="50683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p:txBody>
      </p:sp>
      <p:sp>
        <p:nvSpPr>
          <p:cNvPr id="4" name="Slide Number Placeholder 3"/>
          <p:cNvSpPr>
            <a:spLocks noGrp="1"/>
          </p:cNvSpPr>
          <p:nvPr>
            <p:ph type="sldNum" sz="quarter" idx="10"/>
          </p:nvPr>
        </p:nvSpPr>
        <p:spPr/>
        <p:txBody>
          <a:bodyPr/>
          <a:lstStyle/>
          <a:p>
            <a:fld id="{E5E2B383-9403-4A8A-B0E7-10A711C1322F}" type="slidenum">
              <a:rPr lang="en-GB" smtClean="0"/>
              <a:t>1</a:t>
            </a:fld>
            <a:endParaRPr lang="en-GB"/>
          </a:p>
        </p:txBody>
      </p:sp>
    </p:spTree>
    <p:extLst>
      <p:ext uri="{BB962C8B-B14F-4D97-AF65-F5344CB8AC3E}">
        <p14:creationId xmlns:p14="http://schemas.microsoft.com/office/powerpoint/2010/main" val="1289777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2B383-9403-4A8A-B0E7-10A711C1322F}" type="slidenum">
              <a:rPr lang="en-GB" smtClean="0"/>
              <a:t>15</a:t>
            </a:fld>
            <a:endParaRPr lang="en-GB"/>
          </a:p>
        </p:txBody>
      </p:sp>
    </p:spTree>
    <p:extLst>
      <p:ext uri="{BB962C8B-B14F-4D97-AF65-F5344CB8AC3E}">
        <p14:creationId xmlns:p14="http://schemas.microsoft.com/office/powerpoint/2010/main" val="63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a:p>
        </p:txBody>
      </p:sp>
      <p:sp>
        <p:nvSpPr>
          <p:cNvPr id="4" name="Slide Number Placeholder 3"/>
          <p:cNvSpPr>
            <a:spLocks noGrp="1"/>
          </p:cNvSpPr>
          <p:nvPr>
            <p:ph type="sldNum" sz="quarter" idx="10"/>
          </p:nvPr>
        </p:nvSpPr>
        <p:spPr/>
        <p:txBody>
          <a:bodyPr/>
          <a:lstStyle/>
          <a:p>
            <a:fld id="{E5E2B383-9403-4A8A-B0E7-10A711C1322F}" type="slidenum">
              <a:rPr lang="en-GB" smtClean="0"/>
              <a:t>17</a:t>
            </a:fld>
            <a:endParaRPr lang="en-GB"/>
          </a:p>
        </p:txBody>
      </p:sp>
    </p:spTree>
    <p:extLst>
      <p:ext uri="{BB962C8B-B14F-4D97-AF65-F5344CB8AC3E}">
        <p14:creationId xmlns:p14="http://schemas.microsoft.com/office/powerpoint/2010/main" val="1302262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Applied across more than 200 jurisdictions. Reviews undertaken by FATF or regional bodies with follow up mechanism. Non-compliance with FATF standards can put countries in a grey or blacklist.</a:t>
            </a:r>
          </a:p>
        </p:txBody>
      </p:sp>
      <p:sp>
        <p:nvSpPr>
          <p:cNvPr id="4" name="Slide Number Placeholder 3"/>
          <p:cNvSpPr>
            <a:spLocks noGrp="1"/>
          </p:cNvSpPr>
          <p:nvPr>
            <p:ph type="sldNum" sz="quarter" idx="5"/>
          </p:nvPr>
        </p:nvSpPr>
        <p:spPr/>
        <p:txBody>
          <a:bodyPr/>
          <a:lstStyle/>
          <a:p>
            <a:fld id="{E5E2B383-9403-4A8A-B0E7-10A711C1322F}" type="slidenum">
              <a:rPr lang="en-GB" smtClean="0"/>
              <a:t>18</a:t>
            </a:fld>
            <a:endParaRPr lang="en-GB"/>
          </a:p>
        </p:txBody>
      </p:sp>
    </p:spTree>
    <p:extLst>
      <p:ext uri="{BB962C8B-B14F-4D97-AF65-F5344CB8AC3E}">
        <p14:creationId xmlns:p14="http://schemas.microsoft.com/office/powerpoint/2010/main" val="2143730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requiring nominee shareholders and directors to disclose their nominee status and the identity of their nominator to the company and to any relevant registry, and for this information to be included in the relevant register, and for the information to be obtained, held or recorded by the public authority or body or the alternative mechanism referred to in paragraph 7. Nominee status should be included in public information; (b) requiring nominee shareholders and directors to be licensed62 , for their nominee status and the identity of their nominator to be obtained, held or recorded by the public authority or body or alternative mechanism referred to in paragraph 7 and for them to maintain information identifying their nominator and the natural person on whose behalf the nominee is ultimately acting63, and make this information available to the competent authorities upon request; 64.or (c) enforcing a prohibition of the use of nominee shareholders or nominee directors. </a:t>
            </a:r>
          </a:p>
        </p:txBody>
      </p:sp>
      <p:sp>
        <p:nvSpPr>
          <p:cNvPr id="4" name="Slide Number Placeholder 3"/>
          <p:cNvSpPr>
            <a:spLocks noGrp="1"/>
          </p:cNvSpPr>
          <p:nvPr>
            <p:ph type="sldNum" sz="quarter" idx="5"/>
          </p:nvPr>
        </p:nvSpPr>
        <p:spPr/>
        <p:txBody>
          <a:bodyPr/>
          <a:lstStyle/>
          <a:p>
            <a:fld id="{E5E2B383-9403-4A8A-B0E7-10A711C1322F}" type="slidenum">
              <a:rPr lang="en-GB" smtClean="0"/>
              <a:t>19</a:t>
            </a:fld>
            <a:endParaRPr lang="en-GB"/>
          </a:p>
        </p:txBody>
      </p:sp>
    </p:spTree>
    <p:extLst>
      <p:ext uri="{BB962C8B-B14F-4D97-AF65-F5344CB8AC3E}">
        <p14:creationId xmlns:p14="http://schemas.microsoft.com/office/powerpoint/2010/main" val="314136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2B383-9403-4A8A-B0E7-10A711C1322F}" type="slidenum">
              <a:rPr lang="en-GB" smtClean="0"/>
              <a:t>2</a:t>
            </a:fld>
            <a:endParaRPr lang="en-GB"/>
          </a:p>
        </p:txBody>
      </p:sp>
    </p:spTree>
    <p:extLst>
      <p:ext uri="{BB962C8B-B14F-4D97-AF65-F5344CB8AC3E}">
        <p14:creationId xmlns:p14="http://schemas.microsoft.com/office/powerpoint/2010/main" val="392496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nSpc>
                <a:spcPct val="150000"/>
              </a:lnSpc>
              <a:spcAft>
                <a:spcPts val="600"/>
              </a:spcAft>
              <a:buFont typeface="Arial" panose="020B0604020202020204" pitchFamily="34" charset="0"/>
              <a:buChar char="•"/>
            </a:pPr>
            <a:r>
              <a:rPr lang="it-IT" dirty="0"/>
              <a:t>Anti-Money </a:t>
            </a:r>
            <a:r>
              <a:rPr lang="it-IT" dirty="0" err="1"/>
              <a:t>Laundering</a:t>
            </a:r>
            <a:r>
              <a:rPr lang="it-IT" dirty="0"/>
              <a:t> </a:t>
            </a:r>
            <a:r>
              <a:rPr lang="it-IT" dirty="0" err="1"/>
              <a:t>Directives</a:t>
            </a:r>
            <a:endParaRPr lang="it-IT" dirty="0"/>
          </a:p>
          <a:p>
            <a:pPr marL="342900" indent="-342900">
              <a:lnSpc>
                <a:spcPct val="150000"/>
              </a:lnSpc>
              <a:spcAft>
                <a:spcPts val="600"/>
              </a:spcAft>
              <a:buFont typeface="Arial" panose="020B0604020202020204" pitchFamily="34" charset="0"/>
              <a:buChar char="•"/>
            </a:pPr>
            <a:r>
              <a:rPr lang="it-IT" dirty="0" err="1"/>
              <a:t>Regulations</a:t>
            </a:r>
            <a:endParaRPr lang="it-IT" dirty="0"/>
          </a:p>
          <a:p>
            <a:pPr marL="342900" indent="-342900">
              <a:lnSpc>
                <a:spcPct val="150000"/>
              </a:lnSpc>
              <a:spcAft>
                <a:spcPts val="600"/>
              </a:spcAft>
              <a:buFont typeface="Arial" panose="020B0604020202020204" pitchFamily="34" charset="0"/>
              <a:buChar char="•"/>
            </a:pPr>
            <a:r>
              <a:rPr lang="it-IT" dirty="0" err="1"/>
              <a:t>Other</a:t>
            </a:r>
            <a:r>
              <a:rPr lang="it-IT" dirty="0"/>
              <a:t> legislative </a:t>
            </a:r>
            <a:r>
              <a:rPr lang="it-IT" dirty="0" err="1"/>
              <a:t>instruments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Aligned with international AML standards (e.g., FATF Recommendations)</a:t>
            </a:r>
            <a:endParaRPr lang="en-US" sz="1200" b="0" dirty="0"/>
          </a:p>
          <a:p>
            <a:endParaRPr lang="en-GB" dirty="0"/>
          </a:p>
        </p:txBody>
      </p:sp>
      <p:sp>
        <p:nvSpPr>
          <p:cNvPr id="4" name="Slide Number Placeholder 3"/>
          <p:cNvSpPr>
            <a:spLocks noGrp="1"/>
          </p:cNvSpPr>
          <p:nvPr>
            <p:ph type="sldNum" sz="quarter" idx="5"/>
          </p:nvPr>
        </p:nvSpPr>
        <p:spPr/>
        <p:txBody>
          <a:bodyPr/>
          <a:lstStyle/>
          <a:p>
            <a:fld id="{E5E2B383-9403-4A8A-B0E7-10A711C1322F}" type="slidenum">
              <a:rPr lang="en-GB" smtClean="0"/>
              <a:t>3</a:t>
            </a:fld>
            <a:endParaRPr lang="en-GB"/>
          </a:p>
        </p:txBody>
      </p:sp>
    </p:spTree>
    <p:extLst>
      <p:ext uri="{BB962C8B-B14F-4D97-AF65-F5344CB8AC3E}">
        <p14:creationId xmlns:p14="http://schemas.microsoft.com/office/powerpoint/2010/main" val="3395605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2B383-9403-4A8A-B0E7-10A711C1322F}" type="slidenum">
              <a:rPr lang="en-GB" smtClean="0"/>
              <a:t>4</a:t>
            </a:fld>
            <a:endParaRPr lang="en-GB"/>
          </a:p>
        </p:txBody>
      </p:sp>
    </p:spTree>
    <p:extLst>
      <p:ext uri="{BB962C8B-B14F-4D97-AF65-F5344CB8AC3E}">
        <p14:creationId xmlns:p14="http://schemas.microsoft.com/office/powerpoint/2010/main" val="156219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Countries could choose to disclose other types of information</a:t>
            </a:r>
          </a:p>
        </p:txBody>
      </p:sp>
      <p:sp>
        <p:nvSpPr>
          <p:cNvPr id="4" name="Slide Number Placeholder 3"/>
          <p:cNvSpPr>
            <a:spLocks noGrp="1"/>
          </p:cNvSpPr>
          <p:nvPr>
            <p:ph type="sldNum" sz="quarter" idx="5"/>
          </p:nvPr>
        </p:nvSpPr>
        <p:spPr/>
        <p:txBody>
          <a:bodyPr/>
          <a:lstStyle/>
          <a:p>
            <a:fld id="{E5E2B383-9403-4A8A-B0E7-10A711C1322F}" type="slidenum">
              <a:rPr lang="en-GB" smtClean="0"/>
              <a:t>5</a:t>
            </a:fld>
            <a:endParaRPr lang="en-GB"/>
          </a:p>
        </p:txBody>
      </p:sp>
    </p:spTree>
    <p:extLst>
      <p:ext uri="{BB962C8B-B14F-4D97-AF65-F5344CB8AC3E}">
        <p14:creationId xmlns:p14="http://schemas.microsoft.com/office/powerpoint/2010/main" val="798452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Countries could choose to disclose other types of information</a:t>
            </a:r>
          </a:p>
          <a:p>
            <a:endParaRPr lang="en-GB" dirty="0"/>
          </a:p>
        </p:txBody>
      </p:sp>
      <p:sp>
        <p:nvSpPr>
          <p:cNvPr id="4" name="Slide Number Placeholder 3"/>
          <p:cNvSpPr>
            <a:spLocks noGrp="1"/>
          </p:cNvSpPr>
          <p:nvPr>
            <p:ph type="sldNum" sz="quarter" idx="5"/>
          </p:nvPr>
        </p:nvSpPr>
        <p:spPr/>
        <p:txBody>
          <a:bodyPr/>
          <a:lstStyle/>
          <a:p>
            <a:fld id="{E5E2B383-9403-4A8A-B0E7-10A711C1322F}" type="slidenum">
              <a:rPr lang="en-GB" smtClean="0"/>
              <a:t>6</a:t>
            </a:fld>
            <a:endParaRPr lang="en-GB"/>
          </a:p>
        </p:txBody>
      </p:sp>
    </p:spTree>
    <p:extLst>
      <p:ext uri="{BB962C8B-B14F-4D97-AF65-F5344CB8AC3E}">
        <p14:creationId xmlns:p14="http://schemas.microsoft.com/office/powerpoint/2010/main" val="450145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2B383-9403-4A8A-B0E7-10A711C1322F}" type="slidenum">
              <a:rPr lang="en-GB" smtClean="0"/>
              <a:t>7</a:t>
            </a:fld>
            <a:endParaRPr lang="en-GB"/>
          </a:p>
        </p:txBody>
      </p:sp>
    </p:spTree>
    <p:extLst>
      <p:ext uri="{BB962C8B-B14F-4D97-AF65-F5344CB8AC3E}">
        <p14:creationId xmlns:p14="http://schemas.microsoft.com/office/powerpoint/2010/main" val="271510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b="1" dirty="0">
              <a:cs typeface="Calibri" panose="020F0502020204030204"/>
            </a:endParaRPr>
          </a:p>
        </p:txBody>
      </p:sp>
      <p:sp>
        <p:nvSpPr>
          <p:cNvPr id="4" name="Slide Number Placeholder 3"/>
          <p:cNvSpPr>
            <a:spLocks noGrp="1"/>
          </p:cNvSpPr>
          <p:nvPr>
            <p:ph type="sldNum" sz="quarter" idx="5"/>
          </p:nvPr>
        </p:nvSpPr>
        <p:spPr/>
        <p:txBody>
          <a:bodyPr/>
          <a:lstStyle/>
          <a:p>
            <a:fld id="{E5E2B383-9403-4A8A-B0E7-10A711C1322F}" type="slidenum">
              <a:rPr lang="en-GB" smtClean="0"/>
              <a:t>8</a:t>
            </a:fld>
            <a:endParaRPr lang="en-GB"/>
          </a:p>
        </p:txBody>
      </p:sp>
    </p:spTree>
    <p:extLst>
      <p:ext uri="{BB962C8B-B14F-4D97-AF65-F5344CB8AC3E}">
        <p14:creationId xmlns:p14="http://schemas.microsoft.com/office/powerpoint/2010/main" val="2326258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5E2B383-9403-4A8A-B0E7-10A711C1322F}" type="slidenum">
              <a:rPr lang="en-GB" smtClean="0"/>
              <a:t>14</a:t>
            </a:fld>
            <a:endParaRPr lang="en-GB"/>
          </a:p>
        </p:txBody>
      </p:sp>
    </p:spTree>
    <p:extLst>
      <p:ext uri="{BB962C8B-B14F-4D97-AF65-F5344CB8AC3E}">
        <p14:creationId xmlns:p14="http://schemas.microsoft.com/office/powerpoint/2010/main" val="214587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2EAAE4-B189-4CE8-BE40-4141A6F9B57D}" type="slidenum">
              <a:rPr lang="en-GB" smtClean="0"/>
              <a:t>‹#›</a:t>
            </a:fld>
            <a:endParaRPr lang="en-GB"/>
          </a:p>
        </p:txBody>
      </p:sp>
      <p:sp>
        <p:nvSpPr>
          <p:cNvPr id="9" name="Title 1"/>
          <p:cNvSpPr>
            <a:spLocks noGrp="1"/>
          </p:cNvSpPr>
          <p:nvPr>
            <p:ph type="title"/>
          </p:nvPr>
        </p:nvSpPr>
        <p:spPr>
          <a:xfrm>
            <a:off x="557349" y="1291726"/>
            <a:ext cx="11120845" cy="2852737"/>
          </a:xfrm>
        </p:spPr>
        <p:txBody>
          <a:bodyPr anchor="b"/>
          <a:lstStyle>
            <a:lvl1pPr>
              <a:defRPr sz="6000"/>
            </a:lvl1pPr>
          </a:lstStyle>
          <a:p>
            <a:r>
              <a:rPr lang="en-US"/>
              <a:t>Click to edit Master title style</a:t>
            </a:r>
            <a:endParaRPr lang="en-GB"/>
          </a:p>
        </p:txBody>
      </p:sp>
      <p:sp>
        <p:nvSpPr>
          <p:cNvPr id="10" name="Text Placeholder 2"/>
          <p:cNvSpPr>
            <a:spLocks noGrp="1"/>
          </p:cNvSpPr>
          <p:nvPr>
            <p:ph type="body" idx="1"/>
          </p:nvPr>
        </p:nvSpPr>
        <p:spPr>
          <a:xfrm>
            <a:off x="557349" y="4336914"/>
            <a:ext cx="1112084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Rectangle 10"/>
          <p:cNvSpPr/>
          <p:nvPr userDrawn="1"/>
        </p:nvSpPr>
        <p:spPr>
          <a:xfrm>
            <a:off x="557349" y="961859"/>
            <a:ext cx="2614476" cy="329867"/>
          </a:xfrm>
          <a:prstGeom prst="rect">
            <a:avLst/>
          </a:prstGeom>
          <a:gradFill>
            <a:gsLst>
              <a:gs pos="1000">
                <a:schemeClr val="accent1"/>
              </a:gs>
              <a:gs pos="100000">
                <a:srgbClr val="2FC9FF">
                  <a:alpha val="92000"/>
                  <a:lumMod val="87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97701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side option ">
    <p:spTree>
      <p:nvGrpSpPr>
        <p:cNvPr id="1" name=""/>
        <p:cNvGrpSpPr/>
        <p:nvPr/>
      </p:nvGrpSpPr>
      <p:grpSpPr>
        <a:xfrm>
          <a:off x="0" y="0"/>
          <a:ext cx="0" cy="0"/>
          <a:chOff x="0" y="0"/>
          <a:chExt cx="0" cy="0"/>
        </a:xfrm>
      </p:grpSpPr>
      <p:sp>
        <p:nvSpPr>
          <p:cNvPr id="2" name="Title 1"/>
          <p:cNvSpPr>
            <a:spLocks noGrp="1"/>
          </p:cNvSpPr>
          <p:nvPr>
            <p:ph type="title"/>
          </p:nvPr>
        </p:nvSpPr>
        <p:spPr>
          <a:xfrm>
            <a:off x="504826" y="990600"/>
            <a:ext cx="4267200" cy="10668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90600"/>
            <a:ext cx="6456362" cy="48704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4826" y="2390774"/>
            <a:ext cx="4267199" cy="34782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B02EAAE4-B189-4CE8-BE40-4141A6F9B57D}" type="slidenum">
              <a:rPr lang="en-GB" smtClean="0"/>
              <a:t>‹#›</a:t>
            </a:fld>
            <a:endParaRPr lang="en-GB"/>
          </a:p>
        </p:txBody>
      </p:sp>
      <p:sp>
        <p:nvSpPr>
          <p:cNvPr id="9"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104654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Picture Placeholder 2"/>
          <p:cNvSpPr>
            <a:spLocks noGrp="1"/>
          </p:cNvSpPr>
          <p:nvPr>
            <p:ph type="pic" idx="20"/>
          </p:nvPr>
        </p:nvSpPr>
        <p:spPr>
          <a:xfrm>
            <a:off x="720001" y="1651000"/>
            <a:ext cx="10743867" cy="38735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19" name="Text Placeholder 3"/>
          <p:cNvSpPr>
            <a:spLocks noGrp="1"/>
          </p:cNvSpPr>
          <p:nvPr>
            <p:ph type="body" sz="half" idx="17"/>
          </p:nvPr>
        </p:nvSpPr>
        <p:spPr>
          <a:xfrm>
            <a:off x="720000" y="5613400"/>
            <a:ext cx="10827600" cy="609600"/>
          </a:xfrm>
          <a:prstGeom prst="rect">
            <a:avLst/>
          </a:prstGeom>
        </p:spPr>
        <p:txBody>
          <a:bodyPr lIns="0" tIns="0" rIns="0" bIns="0"/>
          <a:lstStyle>
            <a:lvl1pPr marL="0" indent="0">
              <a:buNone/>
              <a:defRPr sz="900">
                <a:solidFill>
                  <a:schemeClr val="accent6">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ga-IE"/>
              <a:t>Click to edit Master text styles</a:t>
            </a:r>
          </a:p>
        </p:txBody>
      </p:sp>
      <p:sp>
        <p:nvSpPr>
          <p:cNvPr id="13" name="Title Placeholder 1"/>
          <p:cNvSpPr>
            <a:spLocks noGrp="1"/>
          </p:cNvSpPr>
          <p:nvPr>
            <p:ph type="title"/>
          </p:nvPr>
        </p:nvSpPr>
        <p:spPr>
          <a:xfrm>
            <a:off x="720000" y="571500"/>
            <a:ext cx="8449733" cy="795338"/>
          </a:xfrm>
          <a:prstGeom prst="rect">
            <a:avLst/>
          </a:prstGeom>
        </p:spPr>
        <p:txBody>
          <a:bodyPr vert="horz" lIns="0" tIns="0" rIns="0" bIns="0" rtlCol="0" anchor="ctr">
            <a:normAutofit/>
          </a:bodyPr>
          <a:lstStyle>
            <a:lvl1pPr>
              <a:defRPr sz="2250">
                <a:solidFill>
                  <a:srgbClr val="00ABE2"/>
                </a:solidFill>
              </a:defRPr>
            </a:lvl1pPr>
          </a:lstStyle>
          <a:p>
            <a:r>
              <a:rPr lang="ga-IE"/>
              <a:t>Click to edit Master title style</a:t>
            </a:r>
            <a:endParaRPr lang="en-US"/>
          </a:p>
        </p:txBody>
      </p:sp>
      <p:cxnSp>
        <p:nvCxnSpPr>
          <p:cNvPr id="14" name="Straight Connector 13"/>
          <p:cNvCxnSpPr/>
          <p:nvPr userDrawn="1"/>
        </p:nvCxnSpPr>
        <p:spPr>
          <a:xfrm>
            <a:off x="720000" y="571500"/>
            <a:ext cx="7680256" cy="0"/>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720000" y="1356220"/>
            <a:ext cx="7680256" cy="0"/>
          </a:xfrm>
          <a:prstGeom prst="line">
            <a:avLst/>
          </a:prstGeom>
          <a:ln>
            <a:solidFill>
              <a:srgbClr val="00ABE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447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side option blank">
    <p:spTree>
      <p:nvGrpSpPr>
        <p:cNvPr id="1" name=""/>
        <p:cNvGrpSpPr/>
        <p:nvPr/>
      </p:nvGrpSpPr>
      <p:grpSpPr>
        <a:xfrm>
          <a:off x="0" y="0"/>
          <a:ext cx="0" cy="0"/>
          <a:chOff x="0" y="0"/>
          <a:chExt cx="0" cy="0"/>
        </a:xfrm>
      </p:grpSpPr>
      <p:sp>
        <p:nvSpPr>
          <p:cNvPr id="14" name="TextBox 13"/>
          <p:cNvSpPr txBox="1"/>
          <p:nvPr userDrawn="1"/>
        </p:nvSpPr>
        <p:spPr>
          <a:xfrm>
            <a:off x="5756366" y="2057400"/>
            <a:ext cx="184731" cy="369332"/>
          </a:xfrm>
          <a:prstGeom prst="rect">
            <a:avLst/>
          </a:prstGeom>
          <a:noFill/>
        </p:spPr>
        <p:txBody>
          <a:bodyPr wrap="none" rtlCol="0">
            <a:spAutoFit/>
          </a:bodyPr>
          <a:lstStyle/>
          <a:p>
            <a:endParaRPr lang="en-GB"/>
          </a:p>
        </p:txBody>
      </p:sp>
      <p:sp>
        <p:nvSpPr>
          <p:cNvPr id="16" name="Title 1"/>
          <p:cNvSpPr>
            <a:spLocks noGrp="1"/>
          </p:cNvSpPr>
          <p:nvPr>
            <p:ph type="title"/>
          </p:nvPr>
        </p:nvSpPr>
        <p:spPr>
          <a:xfrm>
            <a:off x="504826" y="990600"/>
            <a:ext cx="5103494" cy="1066800"/>
          </a:xfrm>
          <a:prstGeom prst="rect">
            <a:avLst/>
          </a:prstGeom>
        </p:spPr>
        <p:txBody>
          <a:bodyPr anchor="b"/>
          <a:lstStyle>
            <a:lvl1pPr>
              <a:defRPr sz="3200" cap="all" baseline="0"/>
            </a:lvl1pPr>
          </a:lstStyle>
          <a:p>
            <a:r>
              <a:rPr lang="en-US"/>
              <a:t>Click to edit Master title style</a:t>
            </a:r>
            <a:endParaRPr lang="en-GB"/>
          </a:p>
        </p:txBody>
      </p:sp>
      <p:sp>
        <p:nvSpPr>
          <p:cNvPr id="17" name="Text Placeholder 3"/>
          <p:cNvSpPr>
            <a:spLocks noGrp="1"/>
          </p:cNvSpPr>
          <p:nvPr>
            <p:ph type="body" sz="half" idx="2"/>
          </p:nvPr>
        </p:nvSpPr>
        <p:spPr>
          <a:xfrm>
            <a:off x="504826" y="2390774"/>
            <a:ext cx="5103494" cy="347821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0" name="Picture Placeholder 19"/>
          <p:cNvSpPr>
            <a:spLocks noGrp="1"/>
          </p:cNvSpPr>
          <p:nvPr>
            <p:ph type="pic" sz="quarter" idx="10"/>
          </p:nvPr>
        </p:nvSpPr>
        <p:spPr>
          <a:xfrm>
            <a:off x="6477000" y="0"/>
            <a:ext cx="5714999" cy="6858000"/>
          </a:xfrm>
          <a:prstGeom prst="rect">
            <a:avLst/>
          </a:prstGeom>
        </p:spPr>
        <p:txBody>
          <a:bodyPr/>
          <a:lstStyle/>
          <a:p>
            <a:endParaRPr lang="en-GB"/>
          </a:p>
        </p:txBody>
      </p:sp>
    </p:spTree>
    <p:extLst>
      <p:ext uri="{BB962C8B-B14F-4D97-AF65-F5344CB8AC3E}">
        <p14:creationId xmlns:p14="http://schemas.microsoft.com/office/powerpoint/2010/main" val="3556674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side option gradient">
    <p:spTree>
      <p:nvGrpSpPr>
        <p:cNvPr id="1" name=""/>
        <p:cNvGrpSpPr/>
        <p:nvPr/>
      </p:nvGrpSpPr>
      <p:grpSpPr>
        <a:xfrm>
          <a:off x="0" y="0"/>
          <a:ext cx="0" cy="0"/>
          <a:chOff x="0" y="0"/>
          <a:chExt cx="0" cy="0"/>
        </a:xfrm>
      </p:grpSpPr>
      <p:sp>
        <p:nvSpPr>
          <p:cNvPr id="5" name="Rectangle 4"/>
          <p:cNvSpPr/>
          <p:nvPr userDrawn="1"/>
        </p:nvSpPr>
        <p:spPr>
          <a:xfrm>
            <a:off x="6477000" y="0"/>
            <a:ext cx="5715000" cy="6858000"/>
          </a:xfrm>
          <a:prstGeom prst="rect">
            <a:avLst/>
          </a:prstGeom>
          <a:gradFill flip="none" rotWithShape="1">
            <a:gsLst>
              <a:gs pos="1000">
                <a:schemeClr val="accent1"/>
              </a:gs>
              <a:gs pos="100000">
                <a:srgbClr val="2FC9FF">
                  <a:alpha val="92000"/>
                  <a:lumMod val="87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a:spLocks noGrp="1"/>
          </p:cNvSpPr>
          <p:nvPr>
            <p:ph type="title"/>
          </p:nvPr>
        </p:nvSpPr>
        <p:spPr>
          <a:xfrm>
            <a:off x="504826" y="990600"/>
            <a:ext cx="5103494" cy="1066800"/>
          </a:xfrm>
          <a:prstGeom prst="rect">
            <a:avLst/>
          </a:prstGeom>
        </p:spPr>
        <p:txBody>
          <a:bodyPr anchor="b"/>
          <a:lstStyle>
            <a:lvl1pPr>
              <a:defRPr sz="3200" cap="all" baseline="0"/>
            </a:lvl1pPr>
          </a:lstStyle>
          <a:p>
            <a:r>
              <a:rPr lang="en-US"/>
              <a:t>Click to edit Master title style</a:t>
            </a:r>
            <a:endParaRPr lang="en-GB"/>
          </a:p>
        </p:txBody>
      </p:sp>
      <p:sp>
        <p:nvSpPr>
          <p:cNvPr id="7" name="Text Placeholder 3"/>
          <p:cNvSpPr>
            <a:spLocks noGrp="1"/>
          </p:cNvSpPr>
          <p:nvPr>
            <p:ph type="body" sz="half" idx="2"/>
          </p:nvPr>
        </p:nvSpPr>
        <p:spPr>
          <a:xfrm>
            <a:off x="504826" y="2390774"/>
            <a:ext cx="5103494" cy="347821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415509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p:spTree>
      <p:nvGrpSpPr>
        <p:cNvPr id="1" name=""/>
        <p:cNvGrpSpPr/>
        <p:nvPr/>
      </p:nvGrpSpPr>
      <p:grpSpPr>
        <a:xfrm>
          <a:off x="0" y="0"/>
          <a:ext cx="0" cy="0"/>
          <a:chOff x="0" y="0"/>
          <a:chExt cx="0" cy="0"/>
        </a:xfrm>
      </p:grpSpPr>
      <p:sp>
        <p:nvSpPr>
          <p:cNvPr id="7" name="Rectangle 6"/>
          <p:cNvSpPr/>
          <p:nvPr userDrawn="1"/>
        </p:nvSpPr>
        <p:spPr>
          <a:xfrm>
            <a:off x="505096" y="5373594"/>
            <a:ext cx="11164389" cy="8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3583" y="6241950"/>
            <a:ext cx="407250" cy="407250"/>
          </a:xfrm>
          <a:prstGeom prst="rect">
            <a:avLst/>
          </a:prstGeom>
        </p:spPr>
      </p:pic>
      <p:sp>
        <p:nvSpPr>
          <p:cNvPr id="11" name="Footer Placeholder 4"/>
          <p:cNvSpPr txBox="1">
            <a:spLocks/>
          </p:cNvSpPr>
          <p:nvPr userDrawn="1"/>
        </p:nvSpPr>
        <p:spPr>
          <a:xfrm>
            <a:off x="8022056" y="6271957"/>
            <a:ext cx="150857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latin typeface="Open Sans"/>
              </a:rPr>
              <a:t>transparency.org</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82200" y="6222259"/>
            <a:ext cx="438149" cy="438149"/>
          </a:xfrm>
          <a:prstGeom prst="rect">
            <a:avLst/>
          </a:prstGeom>
        </p:spPr>
      </p:pic>
      <p:sp>
        <p:nvSpPr>
          <p:cNvPr id="13" name="Footer Placeholder 4"/>
          <p:cNvSpPr txBox="1">
            <a:spLocks/>
          </p:cNvSpPr>
          <p:nvPr userDrawn="1"/>
        </p:nvSpPr>
        <p:spPr>
          <a:xfrm>
            <a:off x="10279470" y="6263013"/>
            <a:ext cx="150857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chemeClr val="bg1"/>
                </a:solidFill>
                <a:latin typeface="Open Sans"/>
              </a:rPr>
              <a:t>@anticorruption</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5096" y="723256"/>
            <a:ext cx="2647407" cy="631406"/>
          </a:xfrm>
          <a:prstGeom prst="rect">
            <a:avLst/>
          </a:prstGeom>
        </p:spPr>
      </p:pic>
      <p:sp>
        <p:nvSpPr>
          <p:cNvPr id="15" name="Title 1"/>
          <p:cNvSpPr>
            <a:spLocks noGrp="1"/>
          </p:cNvSpPr>
          <p:nvPr>
            <p:ph type="title"/>
          </p:nvPr>
        </p:nvSpPr>
        <p:spPr>
          <a:xfrm>
            <a:off x="505097" y="1624613"/>
            <a:ext cx="11173098" cy="2132509"/>
          </a:xfrm>
          <a:prstGeom prst="rect">
            <a:avLst/>
          </a:prstGeom>
        </p:spPr>
        <p:txBody>
          <a:bodyPr anchor="b"/>
          <a:lstStyle>
            <a:lvl1pPr>
              <a:defRPr sz="6000" cap="all" baseline="0">
                <a:solidFill>
                  <a:schemeClr val="bg1"/>
                </a:solidFill>
              </a:defRPr>
            </a:lvl1pPr>
          </a:lstStyle>
          <a:p>
            <a:r>
              <a:rPr lang="en-US"/>
              <a:t>Click to edit Master title style</a:t>
            </a:r>
            <a:endParaRPr lang="en-GB"/>
          </a:p>
        </p:txBody>
      </p:sp>
      <p:sp>
        <p:nvSpPr>
          <p:cNvPr id="16" name="Text Placeholder 2"/>
          <p:cNvSpPr>
            <a:spLocks noGrp="1"/>
          </p:cNvSpPr>
          <p:nvPr>
            <p:ph type="body" idx="1"/>
          </p:nvPr>
        </p:nvSpPr>
        <p:spPr>
          <a:xfrm>
            <a:off x="548640" y="3932808"/>
            <a:ext cx="11120845" cy="1265100"/>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9" name="Text Placeholder 2"/>
          <p:cNvSpPr>
            <a:spLocks noGrp="1"/>
          </p:cNvSpPr>
          <p:nvPr>
            <p:ph type="body" idx="10" hasCustomPrompt="1"/>
          </p:nvPr>
        </p:nvSpPr>
        <p:spPr>
          <a:xfrm>
            <a:off x="406597" y="6246206"/>
            <a:ext cx="3464067" cy="270887"/>
          </a:xfrm>
          <a:prstGeom prst="rect">
            <a:avLst/>
          </a:prstGeom>
        </p:spPr>
        <p:txBody>
          <a:bodyPr/>
          <a:lstStyle>
            <a:lvl1pPr marL="0" indent="0">
              <a:buNone/>
              <a:defRPr sz="1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968418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Rectangle 4"/>
          <p:cNvSpPr/>
          <p:nvPr userDrawn="1"/>
        </p:nvSpPr>
        <p:spPr>
          <a:xfrm>
            <a:off x="557349" y="961859"/>
            <a:ext cx="2614476" cy="32986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Open Sans"/>
              <a:ea typeface="+mn-ea"/>
              <a:cs typeface="+mn-cs"/>
            </a:endParaRPr>
          </a:p>
        </p:txBody>
      </p:sp>
      <p:sp>
        <p:nvSpPr>
          <p:cNvPr id="6" name="Footer Placeholder 4"/>
          <p:cNvSpPr txBox="1">
            <a:spLocks/>
          </p:cNvSpPr>
          <p:nvPr userDrawn="1"/>
        </p:nvSpPr>
        <p:spPr>
          <a:xfrm>
            <a:off x="5072381" y="6176707"/>
            <a:ext cx="202982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a:solidFill>
                  <a:schemeClr val="bg1"/>
                </a:solidFill>
                <a:latin typeface="Open Sans"/>
              </a:rPr>
              <a:t>transparency.org</a:t>
            </a:r>
          </a:p>
        </p:txBody>
      </p:sp>
      <p:sp>
        <p:nvSpPr>
          <p:cNvPr id="7" name="Title 1"/>
          <p:cNvSpPr>
            <a:spLocks noGrp="1"/>
          </p:cNvSpPr>
          <p:nvPr>
            <p:ph type="title" hasCustomPrompt="1"/>
          </p:nvPr>
        </p:nvSpPr>
        <p:spPr>
          <a:xfrm>
            <a:off x="505097" y="1624613"/>
            <a:ext cx="11173098" cy="2132509"/>
          </a:xfrm>
          <a:prstGeom prst="rect">
            <a:avLst/>
          </a:prstGeom>
        </p:spPr>
        <p:txBody>
          <a:bodyPr anchor="b"/>
          <a:lstStyle>
            <a:lvl1pPr>
              <a:defRPr sz="6000" cap="all" baseline="0">
                <a:solidFill>
                  <a:schemeClr val="bg1"/>
                </a:solidFill>
              </a:defRPr>
            </a:lvl1pPr>
          </a:lstStyle>
          <a:p>
            <a:r>
              <a:rPr lang="en-US"/>
              <a:t>Thank you!</a:t>
            </a:r>
            <a:endParaRPr lang="en-GB"/>
          </a:p>
        </p:txBody>
      </p:sp>
      <p:sp>
        <p:nvSpPr>
          <p:cNvPr id="8" name="Text Placeholder 2"/>
          <p:cNvSpPr>
            <a:spLocks noGrp="1"/>
          </p:cNvSpPr>
          <p:nvPr>
            <p:ph type="body" idx="1" hasCustomPrompt="1"/>
          </p:nvPr>
        </p:nvSpPr>
        <p:spPr>
          <a:xfrm>
            <a:off x="548640" y="3932808"/>
            <a:ext cx="11120845" cy="1265100"/>
          </a:xfrm>
          <a:prstGeom prst="rect">
            <a:avLst/>
          </a:prstGeom>
        </p:spPr>
        <p:txBody>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Follow us on @anticorruption</a:t>
            </a:r>
          </a:p>
        </p:txBody>
      </p:sp>
    </p:spTree>
    <p:extLst>
      <p:ext uri="{BB962C8B-B14F-4D97-AF65-F5344CB8AC3E}">
        <p14:creationId xmlns:p14="http://schemas.microsoft.com/office/powerpoint/2010/main" val="390425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B02EAAE4-B189-4CE8-BE40-4141A6F9B57D}" type="slidenum">
              <a:rPr lang="en-GB" smtClean="0"/>
              <a:t>‹#›</a:t>
            </a:fld>
            <a:endParaRPr lang="en-GB"/>
          </a:p>
        </p:txBody>
      </p:sp>
      <p:sp>
        <p:nvSpPr>
          <p:cNvPr id="9"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238617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5098" y="3361508"/>
            <a:ext cx="5314678" cy="2515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79842" y="3361508"/>
            <a:ext cx="5289644" cy="25154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B02EAAE4-B189-4CE8-BE40-4141A6F9B57D}" type="slidenum">
              <a:rPr lang="en-GB" smtClean="0"/>
              <a:t>‹#›</a:t>
            </a:fld>
            <a:endParaRPr lang="en-GB"/>
          </a:p>
        </p:txBody>
      </p:sp>
      <p:sp>
        <p:nvSpPr>
          <p:cNvPr id="9" name="Rectangle 8"/>
          <p:cNvSpPr/>
          <p:nvPr userDrawn="1"/>
        </p:nvSpPr>
        <p:spPr>
          <a:xfrm rot="5400000">
            <a:off x="4337679" y="4091938"/>
            <a:ext cx="3524260" cy="45719"/>
          </a:xfrm>
          <a:prstGeom prst="rect">
            <a:avLst/>
          </a:prstGeom>
          <a:gradFill>
            <a:gsLst>
              <a:gs pos="1000">
                <a:schemeClr val="accent1"/>
              </a:gs>
              <a:gs pos="100000">
                <a:srgbClr val="2FC9FF">
                  <a:alpha val="92000"/>
                  <a:lumMod val="87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p:cNvSpPr>
            <a:spLocks noGrp="1"/>
          </p:cNvSpPr>
          <p:nvPr>
            <p:ph type="body" idx="13"/>
          </p:nvPr>
        </p:nvSpPr>
        <p:spPr>
          <a:xfrm>
            <a:off x="514351" y="2316144"/>
            <a:ext cx="5305426"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2"/>
          <p:cNvSpPr>
            <a:spLocks noGrp="1"/>
          </p:cNvSpPr>
          <p:nvPr>
            <p:ph type="body" idx="14"/>
          </p:nvPr>
        </p:nvSpPr>
        <p:spPr>
          <a:xfrm>
            <a:off x="6379841" y="2316144"/>
            <a:ext cx="5305426"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1465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lumn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5098" y="3361508"/>
            <a:ext cx="3457302" cy="2515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B02EAAE4-B189-4CE8-BE40-4141A6F9B57D}" type="slidenum">
              <a:rPr lang="en-GB" smtClean="0"/>
              <a:t>‹#›</a:t>
            </a:fld>
            <a:endParaRPr lang="en-GB"/>
          </a:p>
        </p:txBody>
      </p:sp>
      <p:sp>
        <p:nvSpPr>
          <p:cNvPr id="9" name="Rectangle 8"/>
          <p:cNvSpPr/>
          <p:nvPr userDrawn="1"/>
        </p:nvSpPr>
        <p:spPr>
          <a:xfrm rot="5400000">
            <a:off x="2369541" y="4091938"/>
            <a:ext cx="3524260" cy="45719"/>
          </a:xfrm>
          <a:prstGeom prst="rect">
            <a:avLst/>
          </a:prstGeom>
          <a:gradFill>
            <a:gsLst>
              <a:gs pos="1000">
                <a:schemeClr val="accent1"/>
              </a:gs>
              <a:gs pos="100000">
                <a:srgbClr val="2FC9FF">
                  <a:alpha val="92000"/>
                  <a:lumMod val="87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2"/>
          <p:cNvSpPr>
            <a:spLocks noGrp="1"/>
          </p:cNvSpPr>
          <p:nvPr>
            <p:ph type="body" idx="13"/>
          </p:nvPr>
        </p:nvSpPr>
        <p:spPr>
          <a:xfrm>
            <a:off x="514351" y="2316144"/>
            <a:ext cx="3448049"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Content Placeholder 2"/>
          <p:cNvSpPr>
            <a:spLocks noGrp="1"/>
          </p:cNvSpPr>
          <p:nvPr>
            <p:ph sz="half" idx="14"/>
          </p:nvPr>
        </p:nvSpPr>
        <p:spPr>
          <a:xfrm>
            <a:off x="4300942" y="3361508"/>
            <a:ext cx="3457302" cy="2515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Rectangle 20"/>
          <p:cNvSpPr/>
          <p:nvPr userDrawn="1"/>
        </p:nvSpPr>
        <p:spPr>
          <a:xfrm rot="5400000">
            <a:off x="6165385" y="4091938"/>
            <a:ext cx="3524260" cy="45719"/>
          </a:xfrm>
          <a:prstGeom prst="rect">
            <a:avLst/>
          </a:prstGeom>
          <a:gradFill>
            <a:gsLst>
              <a:gs pos="1000">
                <a:schemeClr val="accent1"/>
              </a:gs>
              <a:gs pos="100000">
                <a:srgbClr val="2FC9FF">
                  <a:alpha val="92000"/>
                  <a:lumMod val="87000"/>
                </a:srgb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2"/>
          <p:cNvSpPr>
            <a:spLocks noGrp="1"/>
          </p:cNvSpPr>
          <p:nvPr>
            <p:ph type="body" idx="15"/>
          </p:nvPr>
        </p:nvSpPr>
        <p:spPr>
          <a:xfrm>
            <a:off x="4310195" y="2316144"/>
            <a:ext cx="3448049"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p:cNvSpPr>
            <a:spLocks noGrp="1"/>
          </p:cNvSpPr>
          <p:nvPr>
            <p:ph sz="half" idx="16"/>
          </p:nvPr>
        </p:nvSpPr>
        <p:spPr>
          <a:xfrm>
            <a:off x="8106039" y="3361508"/>
            <a:ext cx="3457302" cy="25154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Text Placeholder 2"/>
          <p:cNvSpPr>
            <a:spLocks noGrp="1"/>
          </p:cNvSpPr>
          <p:nvPr>
            <p:ph type="body" idx="17"/>
          </p:nvPr>
        </p:nvSpPr>
        <p:spPr>
          <a:xfrm>
            <a:off x="8115292" y="2316144"/>
            <a:ext cx="3448049"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590447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dat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02EAAE4-B189-4CE8-BE40-4141A6F9B57D}" type="slidenum">
              <a:rPr lang="en-GB" smtClean="0"/>
              <a:t>‹#›</a:t>
            </a:fld>
            <a:endParaRPr lang="en-GB"/>
          </a:p>
        </p:txBody>
      </p:sp>
      <p:sp>
        <p:nvSpPr>
          <p:cNvPr id="7" name="Text Placeholder 2"/>
          <p:cNvSpPr>
            <a:spLocks noGrp="1"/>
          </p:cNvSpPr>
          <p:nvPr>
            <p:ph type="body" idx="1"/>
          </p:nvPr>
        </p:nvSpPr>
        <p:spPr>
          <a:xfrm>
            <a:off x="557349" y="4162697"/>
            <a:ext cx="11120845" cy="1718219"/>
          </a:xfrm>
        </p:spPr>
        <p:txBody>
          <a:bodyPr>
            <a:normAutofit/>
          </a:bodyPr>
          <a:lstStyle>
            <a:lvl1pPr marL="0" indent="0" algn="ct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9" name="Title 1"/>
          <p:cNvSpPr>
            <a:spLocks noGrp="1"/>
          </p:cNvSpPr>
          <p:nvPr>
            <p:ph type="title"/>
          </p:nvPr>
        </p:nvSpPr>
        <p:spPr>
          <a:xfrm>
            <a:off x="505097" y="645148"/>
            <a:ext cx="11164389" cy="1325563"/>
          </a:xfrm>
        </p:spPr>
        <p:txBody>
          <a:bodyPr/>
          <a:lstStyle/>
          <a:p>
            <a:r>
              <a:rPr lang="en-US"/>
              <a:t>Click to edit Master title style</a:t>
            </a:r>
            <a:endParaRPr lang="en-GB"/>
          </a:p>
        </p:txBody>
      </p:sp>
      <p:sp>
        <p:nvSpPr>
          <p:cNvPr id="20" name="Text Placeholder 2"/>
          <p:cNvSpPr>
            <a:spLocks noGrp="1"/>
          </p:cNvSpPr>
          <p:nvPr>
            <p:ph type="body" idx="13" hasCustomPrompt="1"/>
          </p:nvPr>
        </p:nvSpPr>
        <p:spPr>
          <a:xfrm>
            <a:off x="505097" y="2560321"/>
            <a:ext cx="11120845" cy="1311044"/>
          </a:xfrm>
        </p:spPr>
        <p:txBody>
          <a:bodyPr>
            <a:noAutofit/>
          </a:bodyPr>
          <a:lstStyle>
            <a:lvl1pPr marL="0" indent="0" algn="ctr">
              <a:buNone/>
              <a:defRPr sz="8800" cap="all"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XX%</a:t>
            </a:r>
          </a:p>
        </p:txBody>
      </p:sp>
      <p:sp>
        <p:nvSpPr>
          <p:cNvPr id="21"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366735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dat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02EAAE4-B189-4CE8-BE40-4141A6F9B57D}" type="slidenum">
              <a:rPr lang="en-GB" smtClean="0"/>
              <a:t>‹#›</a:t>
            </a:fld>
            <a:endParaRPr lang="en-GB"/>
          </a:p>
        </p:txBody>
      </p:sp>
      <p:sp>
        <p:nvSpPr>
          <p:cNvPr id="7" name="Text Placeholder 2"/>
          <p:cNvSpPr>
            <a:spLocks noGrp="1"/>
          </p:cNvSpPr>
          <p:nvPr>
            <p:ph type="body" idx="1"/>
          </p:nvPr>
        </p:nvSpPr>
        <p:spPr>
          <a:xfrm>
            <a:off x="557349" y="4406855"/>
            <a:ext cx="5373188" cy="1500187"/>
          </a:xfrm>
        </p:spPr>
        <p:txBody>
          <a:bodyPr>
            <a:normAutofit/>
          </a:bodyPr>
          <a:lstStyle>
            <a:lvl1pPr marL="0" indent="0" algn="ct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2"/>
          <p:cNvSpPr>
            <a:spLocks noGrp="1"/>
          </p:cNvSpPr>
          <p:nvPr>
            <p:ph type="body" idx="13"/>
          </p:nvPr>
        </p:nvSpPr>
        <p:spPr>
          <a:xfrm>
            <a:off x="6331131" y="4406855"/>
            <a:ext cx="5316584" cy="1500187"/>
          </a:xfrm>
        </p:spPr>
        <p:txBody>
          <a:bodyPr>
            <a:normAutofit/>
          </a:bodyPr>
          <a:lstStyle>
            <a:lvl1pPr marL="0" indent="0" algn="ctr">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4" name="Title 1"/>
          <p:cNvSpPr>
            <a:spLocks noGrp="1"/>
          </p:cNvSpPr>
          <p:nvPr>
            <p:ph type="title"/>
          </p:nvPr>
        </p:nvSpPr>
        <p:spPr>
          <a:xfrm>
            <a:off x="505097" y="645148"/>
            <a:ext cx="11164389" cy="1325563"/>
          </a:xfrm>
        </p:spPr>
        <p:txBody>
          <a:bodyPr/>
          <a:lstStyle/>
          <a:p>
            <a:r>
              <a:rPr lang="en-US"/>
              <a:t>Click to edit Master title style</a:t>
            </a:r>
            <a:endParaRPr lang="en-GB"/>
          </a:p>
        </p:txBody>
      </p:sp>
      <p:sp>
        <p:nvSpPr>
          <p:cNvPr id="15" name="Text Placeholder 2"/>
          <p:cNvSpPr>
            <a:spLocks noGrp="1"/>
          </p:cNvSpPr>
          <p:nvPr>
            <p:ph type="body" idx="14" hasCustomPrompt="1"/>
          </p:nvPr>
        </p:nvSpPr>
        <p:spPr>
          <a:xfrm>
            <a:off x="505098" y="2368675"/>
            <a:ext cx="5425440" cy="1502690"/>
          </a:xfrm>
        </p:spPr>
        <p:txBody>
          <a:bodyPr>
            <a:noAutofit/>
          </a:bodyPr>
          <a:lstStyle>
            <a:lvl1pPr marL="0" indent="0" algn="ctr">
              <a:buNone/>
              <a:defRPr sz="8800" cap="all"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XX%</a:t>
            </a:r>
          </a:p>
        </p:txBody>
      </p:sp>
      <p:sp>
        <p:nvSpPr>
          <p:cNvPr id="16" name="Text Placeholder 2"/>
          <p:cNvSpPr>
            <a:spLocks noGrp="1"/>
          </p:cNvSpPr>
          <p:nvPr>
            <p:ph type="body" idx="15" hasCustomPrompt="1"/>
          </p:nvPr>
        </p:nvSpPr>
        <p:spPr>
          <a:xfrm>
            <a:off x="6328582" y="2368675"/>
            <a:ext cx="5340904" cy="1502690"/>
          </a:xfrm>
        </p:spPr>
        <p:txBody>
          <a:bodyPr>
            <a:noAutofit/>
          </a:bodyPr>
          <a:lstStyle>
            <a:lvl1pPr marL="0" indent="0" algn="ctr">
              <a:buNone/>
              <a:defRPr sz="8800" cap="all"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XX%</a:t>
            </a:r>
          </a:p>
        </p:txBody>
      </p:sp>
      <p:sp>
        <p:nvSpPr>
          <p:cNvPr id="17"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432420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data">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02EAAE4-B189-4CE8-BE40-4141A6F9B57D}" type="slidenum">
              <a:rPr lang="en-GB" smtClean="0"/>
              <a:t>‹#›</a:t>
            </a:fld>
            <a:endParaRPr lang="en-GB"/>
          </a:p>
        </p:txBody>
      </p:sp>
      <p:sp>
        <p:nvSpPr>
          <p:cNvPr id="7" name="Text Placeholder 2"/>
          <p:cNvSpPr>
            <a:spLocks noGrp="1"/>
          </p:cNvSpPr>
          <p:nvPr>
            <p:ph type="body" idx="1"/>
          </p:nvPr>
        </p:nvSpPr>
        <p:spPr>
          <a:xfrm>
            <a:off x="557349" y="4424272"/>
            <a:ext cx="3309801"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2"/>
          <p:cNvSpPr>
            <a:spLocks noGrp="1"/>
          </p:cNvSpPr>
          <p:nvPr>
            <p:ph type="body" idx="13"/>
          </p:nvPr>
        </p:nvSpPr>
        <p:spPr>
          <a:xfrm>
            <a:off x="4500785" y="4424271"/>
            <a:ext cx="3309801"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2"/>
          <p:cNvSpPr>
            <a:spLocks noGrp="1"/>
          </p:cNvSpPr>
          <p:nvPr>
            <p:ph type="body" idx="14"/>
          </p:nvPr>
        </p:nvSpPr>
        <p:spPr>
          <a:xfrm>
            <a:off x="8444221" y="4424270"/>
            <a:ext cx="3225266" cy="1500187"/>
          </a:xfrm>
        </p:spPr>
        <p:txBody>
          <a:bodyPr>
            <a:normAutofit/>
          </a:bodyPr>
          <a:lstStyle>
            <a:lvl1pPr marL="0" indent="0" algn="ctr">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itle 1"/>
          <p:cNvSpPr>
            <a:spLocks noGrp="1"/>
          </p:cNvSpPr>
          <p:nvPr>
            <p:ph type="title"/>
          </p:nvPr>
        </p:nvSpPr>
        <p:spPr>
          <a:xfrm>
            <a:off x="505097" y="645148"/>
            <a:ext cx="11164389" cy="1325563"/>
          </a:xfrm>
        </p:spPr>
        <p:txBody>
          <a:bodyPr/>
          <a:lstStyle/>
          <a:p>
            <a:r>
              <a:rPr lang="en-US"/>
              <a:t>Click to edit Master title style</a:t>
            </a:r>
            <a:endParaRPr lang="en-GB"/>
          </a:p>
        </p:txBody>
      </p:sp>
      <p:sp>
        <p:nvSpPr>
          <p:cNvPr id="16" name="Text Placeholder 2"/>
          <p:cNvSpPr>
            <a:spLocks noGrp="1"/>
          </p:cNvSpPr>
          <p:nvPr>
            <p:ph type="body" idx="15" hasCustomPrompt="1"/>
          </p:nvPr>
        </p:nvSpPr>
        <p:spPr>
          <a:xfrm>
            <a:off x="505098" y="2368675"/>
            <a:ext cx="3362052" cy="1502690"/>
          </a:xfrm>
        </p:spPr>
        <p:txBody>
          <a:bodyPr>
            <a:noAutofit/>
          </a:bodyPr>
          <a:lstStyle>
            <a:lvl1pPr marL="0" indent="0" algn="ctr">
              <a:buNone/>
              <a:defRPr sz="8800" cap="all"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XX%</a:t>
            </a:r>
          </a:p>
        </p:txBody>
      </p:sp>
      <p:sp>
        <p:nvSpPr>
          <p:cNvPr id="17" name="Text Placeholder 2"/>
          <p:cNvSpPr>
            <a:spLocks noGrp="1"/>
          </p:cNvSpPr>
          <p:nvPr>
            <p:ph type="body" idx="16" hasCustomPrompt="1"/>
          </p:nvPr>
        </p:nvSpPr>
        <p:spPr>
          <a:xfrm>
            <a:off x="4500785" y="2368675"/>
            <a:ext cx="3362052" cy="1502690"/>
          </a:xfrm>
        </p:spPr>
        <p:txBody>
          <a:bodyPr>
            <a:noAutofit/>
          </a:bodyPr>
          <a:lstStyle>
            <a:lvl1pPr marL="0" indent="0" algn="ctr">
              <a:buNone/>
              <a:defRPr sz="8800" cap="all"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XX%</a:t>
            </a:r>
          </a:p>
        </p:txBody>
      </p:sp>
      <p:sp>
        <p:nvSpPr>
          <p:cNvPr id="18" name="Text Placeholder 2"/>
          <p:cNvSpPr>
            <a:spLocks noGrp="1"/>
          </p:cNvSpPr>
          <p:nvPr>
            <p:ph type="body" idx="17" hasCustomPrompt="1"/>
          </p:nvPr>
        </p:nvSpPr>
        <p:spPr>
          <a:xfrm>
            <a:off x="8444220" y="2368675"/>
            <a:ext cx="3225266" cy="1502690"/>
          </a:xfrm>
        </p:spPr>
        <p:txBody>
          <a:bodyPr>
            <a:noAutofit/>
          </a:bodyPr>
          <a:lstStyle>
            <a:lvl1pPr marL="0" indent="0" algn="ctr">
              <a:buNone/>
              <a:defRPr sz="8800" cap="all" baseline="0">
                <a:solidFill>
                  <a:schemeClr val="accent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XX%</a:t>
            </a:r>
          </a:p>
        </p:txBody>
      </p:sp>
      <p:sp>
        <p:nvSpPr>
          <p:cNvPr id="19"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238483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B02EAAE4-B189-4CE8-BE40-4141A6F9B57D}" type="slidenum">
              <a:rPr lang="en-GB" smtClean="0"/>
              <a:t>‹#›</a:t>
            </a:fld>
            <a:endParaRPr lang="en-GB"/>
          </a:p>
        </p:txBody>
      </p:sp>
      <p:sp>
        <p:nvSpPr>
          <p:cNvPr id="7"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2388009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2EAAE4-B189-4CE8-BE40-4141A6F9B57D}" type="slidenum">
              <a:rPr lang="en-GB" smtClean="0"/>
              <a:t>‹#›</a:t>
            </a:fld>
            <a:endParaRPr lang="en-GB"/>
          </a:p>
        </p:txBody>
      </p:sp>
      <p:sp>
        <p:nvSpPr>
          <p:cNvPr id="6" name="Text Placeholder 2"/>
          <p:cNvSpPr>
            <a:spLocks noGrp="1"/>
          </p:cNvSpPr>
          <p:nvPr>
            <p:ph type="body" idx="10" hasCustomPrompt="1"/>
          </p:nvPr>
        </p:nvSpPr>
        <p:spPr>
          <a:xfrm>
            <a:off x="406597" y="6298457"/>
            <a:ext cx="3464067" cy="270887"/>
          </a:xfrm>
          <a:prstGeom prst="rect">
            <a:avLst/>
          </a:prstGeom>
        </p:spPr>
        <p:txBody>
          <a:bodyPr/>
          <a:lstStyle>
            <a:lvl1pPr marL="0" indent="0">
              <a:buNone/>
              <a:defRPr sz="14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t>
            </a:r>
            <a:r>
              <a:rPr lang="en-US" err="1"/>
              <a:t>mytwitterhandle</a:t>
            </a:r>
            <a:endParaRPr lang="en-US"/>
          </a:p>
        </p:txBody>
      </p:sp>
    </p:spTree>
    <p:extLst>
      <p:ext uri="{BB962C8B-B14F-4D97-AF65-F5344CB8AC3E}">
        <p14:creationId xmlns:p14="http://schemas.microsoft.com/office/powerpoint/2010/main" val="3996630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p:cNvSpPr/>
          <p:nvPr userDrawn="1"/>
        </p:nvSpPr>
        <p:spPr>
          <a:xfrm>
            <a:off x="11083087" y="219231"/>
            <a:ext cx="586399" cy="586399"/>
          </a:xfrm>
          <a:prstGeom prst="ellipse">
            <a:avLst/>
          </a:prstGeom>
          <a:gradFill>
            <a:gsLst>
              <a:gs pos="1000">
                <a:schemeClr val="accent1"/>
              </a:gs>
              <a:gs pos="100000">
                <a:srgbClr val="2FC9FF">
                  <a:alpha val="92000"/>
                  <a:lumMod val="87000"/>
                </a:srgbClr>
              </a:gs>
            </a:gsLst>
            <a:lin ang="7800000" scaled="0"/>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b="0" cap="none" spc="0">
              <a:ln w="0"/>
              <a:solidFill>
                <a:schemeClr val="tx1"/>
              </a:solidFill>
              <a:effectLst>
                <a:outerShdw blurRad="38100" dist="19050" dir="2700000" algn="tl" rotWithShape="0">
                  <a:schemeClr val="dk1">
                    <a:alpha val="40000"/>
                  </a:schemeClr>
                </a:outerShdw>
              </a:effectLst>
            </a:endParaRPr>
          </a:p>
        </p:txBody>
      </p:sp>
      <p:sp>
        <p:nvSpPr>
          <p:cNvPr id="2" name="Title Placeholder 1"/>
          <p:cNvSpPr>
            <a:spLocks noGrp="1"/>
          </p:cNvSpPr>
          <p:nvPr>
            <p:ph type="title"/>
          </p:nvPr>
        </p:nvSpPr>
        <p:spPr>
          <a:xfrm>
            <a:off x="505097" y="645148"/>
            <a:ext cx="11164389"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505097" y="2081349"/>
            <a:ext cx="11164389" cy="39162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10998553" y="329867"/>
            <a:ext cx="755469" cy="365125"/>
          </a:xfrm>
          <a:prstGeom prst="rect">
            <a:avLst/>
          </a:prstGeom>
        </p:spPr>
        <p:txBody>
          <a:bodyPr vert="horz" lIns="91440" tIns="45720" rIns="91440" bIns="45720" rtlCol="0" anchor="ctr"/>
          <a:lstStyle>
            <a:lvl1pPr algn="ctr">
              <a:defRPr sz="1400" b="1">
                <a:solidFill>
                  <a:schemeClr val="bg1"/>
                </a:solidFill>
              </a:defRPr>
            </a:lvl1pPr>
          </a:lstStyle>
          <a:p>
            <a:fld id="{B02EAAE4-B189-4CE8-BE40-4141A6F9B57D}" type="slidenum">
              <a:rPr lang="en-GB" smtClean="0"/>
              <a:pPr/>
              <a:t>‹#›</a:t>
            </a:fld>
            <a:endParaRPr lang="en-GB"/>
          </a:p>
        </p:txBody>
      </p:sp>
      <p:cxnSp>
        <p:nvCxnSpPr>
          <p:cNvPr id="8" name="Straight Connector 7"/>
          <p:cNvCxnSpPr/>
          <p:nvPr userDrawn="1"/>
        </p:nvCxnSpPr>
        <p:spPr>
          <a:xfrm>
            <a:off x="505097" y="6072460"/>
            <a:ext cx="11164389"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p:cNvSpPr txBox="1">
            <a:spLocks/>
          </p:cNvSpPr>
          <p:nvPr userDrawn="1"/>
        </p:nvSpPr>
        <p:spPr>
          <a:xfrm>
            <a:off x="10279470" y="6263013"/>
            <a:ext cx="150857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@anticorruption</a:t>
            </a:r>
          </a:p>
        </p:txBody>
      </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981951" y="6233179"/>
            <a:ext cx="424792" cy="424792"/>
          </a:xfrm>
          <a:prstGeom prst="rect">
            <a:avLst/>
          </a:prstGeom>
        </p:spPr>
      </p:pic>
      <p:pic>
        <p:nvPicPr>
          <p:cNvPr id="15" name="Picture 1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669671" y="6241949"/>
            <a:ext cx="407251" cy="407251"/>
          </a:xfrm>
          <a:prstGeom prst="rect">
            <a:avLst/>
          </a:prstGeom>
        </p:spPr>
      </p:pic>
      <p:sp>
        <p:nvSpPr>
          <p:cNvPr id="16" name="Footer Placeholder 4"/>
          <p:cNvSpPr txBox="1">
            <a:spLocks/>
          </p:cNvSpPr>
          <p:nvPr userDrawn="1"/>
        </p:nvSpPr>
        <p:spPr>
          <a:xfrm>
            <a:off x="8022056" y="6271957"/>
            <a:ext cx="150857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transparency.org</a:t>
            </a:r>
          </a:p>
        </p:txBody>
      </p:sp>
    </p:spTree>
    <p:extLst>
      <p:ext uri="{BB962C8B-B14F-4D97-AF65-F5344CB8AC3E}">
        <p14:creationId xmlns:p14="http://schemas.microsoft.com/office/powerpoint/2010/main" val="2713182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1" r:id="rId5"/>
    <p:sldLayoutId id="2147483664" r:id="rId6"/>
    <p:sldLayoutId id="2147483662" r:id="rId7"/>
    <p:sldLayoutId id="2147483654" r:id="rId8"/>
    <p:sldLayoutId id="2147483655" r:id="rId9"/>
    <p:sldLayoutId id="2147483656" r:id="rId10"/>
    <p:sldLayoutId id="2147483669" r:id="rId11"/>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505097" y="6072460"/>
            <a:ext cx="5524228" cy="0"/>
          </a:xfrm>
          <a:prstGeom prst="line">
            <a:avLst/>
          </a:prstGeom>
          <a:noFill/>
          <a:ln w="6350" cap="flat" cmpd="sng" algn="ctr">
            <a:solidFill>
              <a:srgbClr val="000000"/>
            </a:solidFill>
            <a:prstDash val="solid"/>
            <a:miter lim="800000"/>
          </a:ln>
          <a:effectLst/>
        </p:spPr>
      </p:cxnSp>
      <p:sp>
        <p:nvSpPr>
          <p:cNvPr id="8" name="Footer Placeholder 4"/>
          <p:cNvSpPr txBox="1">
            <a:spLocks/>
          </p:cNvSpPr>
          <p:nvPr userDrawn="1"/>
        </p:nvSpPr>
        <p:spPr>
          <a:xfrm>
            <a:off x="3048221" y="6263013"/>
            <a:ext cx="150857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000000"/>
                </a:solidFill>
                <a:latin typeface="Open Sans"/>
              </a:rPr>
              <a:t>@anticorruption</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50702" y="6233179"/>
            <a:ext cx="424792" cy="424792"/>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8422" y="6241949"/>
            <a:ext cx="407251" cy="407251"/>
          </a:xfrm>
          <a:prstGeom prst="rect">
            <a:avLst/>
          </a:prstGeom>
        </p:spPr>
      </p:pic>
      <p:sp>
        <p:nvSpPr>
          <p:cNvPr id="11" name="Footer Placeholder 4"/>
          <p:cNvSpPr txBox="1">
            <a:spLocks/>
          </p:cNvSpPr>
          <p:nvPr userDrawn="1"/>
        </p:nvSpPr>
        <p:spPr>
          <a:xfrm>
            <a:off x="790807" y="6271957"/>
            <a:ext cx="1508572"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solidFill>
                  <a:srgbClr val="000000"/>
                </a:solidFill>
                <a:latin typeface="Open Sans"/>
              </a:rPr>
              <a:t>transparency.org</a:t>
            </a:r>
          </a:p>
        </p:txBody>
      </p:sp>
    </p:spTree>
    <p:extLst>
      <p:ext uri="{BB962C8B-B14F-4D97-AF65-F5344CB8AC3E}">
        <p14:creationId xmlns:p14="http://schemas.microsoft.com/office/powerpoint/2010/main" val="1966114507"/>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gradFill flip="none" rotWithShape="1">
            <a:gsLst>
              <a:gs pos="1000">
                <a:schemeClr val="accent1"/>
              </a:gs>
              <a:gs pos="100000">
                <a:srgbClr val="2FC9FF">
                  <a:alpha val="92000"/>
                  <a:lumMod val="87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8592870" y="0"/>
            <a:ext cx="6858000" cy="6858000"/>
          </a:xfrm>
          <a:prstGeom prst="rect">
            <a:avLst/>
          </a:prstGeom>
          <a:blipFill dpi="0" rotWithShape="1">
            <a:blip r:embed="rId4" cstate="print">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noFill/>
              </a:ln>
            </a:endParaRPr>
          </a:p>
        </p:txBody>
      </p:sp>
    </p:spTree>
    <p:extLst>
      <p:ext uri="{BB962C8B-B14F-4D97-AF65-F5344CB8AC3E}">
        <p14:creationId xmlns:p14="http://schemas.microsoft.com/office/powerpoint/2010/main" val="1320983859"/>
      </p:ext>
    </p:extLst>
  </p:cSld>
  <p:clrMap bg1="lt1" tx1="dk1" bg2="lt2" tx2="dk2" accent1="accent1" accent2="accent2" accent3="accent3" accent4="accent4" accent5="accent5" accent6="accent6" hlink="hlink" folHlink="folHlink"/>
  <p:sldLayoutIdLst>
    <p:sldLayoutId id="2147483659" r:id="rId1"/>
    <p:sldLayoutId id="214748366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9.xml"/><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customXml" Target="../ink/ink6.xml"/><Relationship Id="rId18" Type="http://schemas.openxmlformats.org/officeDocument/2006/relationships/image" Target="../media/image162.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customXml" Target="../ink/ink8.xml"/><Relationship Id="rId2" Type="http://schemas.openxmlformats.org/officeDocument/2006/relationships/notesSlide" Target="../notesSlides/notesSlide9.xml"/><Relationship Id="rId16" Type="http://schemas.openxmlformats.org/officeDocument/2006/relationships/image" Target="../media/image15.png"/><Relationship Id="rId20" Type="http://schemas.openxmlformats.org/officeDocument/2006/relationships/image" Target="../media/image172.png"/><Relationship Id="rId1" Type="http://schemas.openxmlformats.org/officeDocument/2006/relationships/slideLayout" Target="../slideLayouts/slideLayout9.xml"/><Relationship Id="rId6" Type="http://schemas.openxmlformats.org/officeDocument/2006/relationships/image" Target="../media/image102.png"/><Relationship Id="rId11" Type="http://schemas.openxmlformats.org/officeDocument/2006/relationships/customXml" Target="../ink/ink5.xml"/><Relationship Id="rId24" Type="http://schemas.openxmlformats.org/officeDocument/2006/relationships/image" Target="../media/image19.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22.png"/><Relationship Id="rId19" Type="http://schemas.openxmlformats.org/officeDocument/2006/relationships/customXml" Target="../ink/ink9.xml"/><Relationship Id="rId4" Type="http://schemas.openxmlformats.org/officeDocument/2006/relationships/image" Target="../media/image91.png"/><Relationship Id="rId9" Type="http://schemas.openxmlformats.org/officeDocument/2006/relationships/customXml" Target="../ink/ink4.xml"/><Relationship Id="rId14" Type="http://schemas.openxmlformats.org/officeDocument/2006/relationships/image" Target="../media/image142.png"/><Relationship Id="rId22" Type="http://schemas.openxmlformats.org/officeDocument/2006/relationships/image" Target="../media/image182.png"/></Relationships>
</file>

<file path=ppt/slides/_rels/slide15.xml.rels><?xml version="1.0" encoding="UTF-8" standalone="yes"?>
<Relationships xmlns="http://schemas.openxmlformats.org/package/2006/relationships"><Relationship Id="rId13" Type="http://schemas.openxmlformats.org/officeDocument/2006/relationships/customXml" Target="../ink/ink17.xml"/><Relationship Id="rId18" Type="http://schemas.openxmlformats.org/officeDocument/2006/relationships/image" Target="../media/image162.png"/><Relationship Id="rId26" Type="http://schemas.openxmlformats.org/officeDocument/2006/relationships/customXml" Target="../ink/ink24.xml"/><Relationship Id="rId3" Type="http://schemas.openxmlformats.org/officeDocument/2006/relationships/customXml" Target="../ink/ink12.xml"/><Relationship Id="rId21" Type="http://schemas.openxmlformats.org/officeDocument/2006/relationships/customXml" Target="../ink/ink21.xml"/><Relationship Id="rId34" Type="http://schemas.openxmlformats.org/officeDocument/2006/relationships/customXml" Target="../ink/ink32.xml"/><Relationship Id="rId7" Type="http://schemas.openxmlformats.org/officeDocument/2006/relationships/customXml" Target="../ink/ink14.xml"/><Relationship Id="rId12" Type="http://schemas.openxmlformats.org/officeDocument/2006/relationships/image" Target="../media/image13.png"/><Relationship Id="rId17" Type="http://schemas.openxmlformats.org/officeDocument/2006/relationships/customXml" Target="../ink/ink19.xml"/><Relationship Id="rId25" Type="http://schemas.openxmlformats.org/officeDocument/2006/relationships/customXml" Target="../ink/ink23.xml"/><Relationship Id="rId33" Type="http://schemas.openxmlformats.org/officeDocument/2006/relationships/customXml" Target="../ink/ink31.xml"/><Relationship Id="rId2" Type="http://schemas.openxmlformats.org/officeDocument/2006/relationships/notesSlide" Target="../notesSlides/notesSlide10.xml"/><Relationship Id="rId16" Type="http://schemas.openxmlformats.org/officeDocument/2006/relationships/image" Target="../media/image15.png"/><Relationship Id="rId20" Type="http://schemas.openxmlformats.org/officeDocument/2006/relationships/image" Target="../media/image172.png"/><Relationship Id="rId29" Type="http://schemas.openxmlformats.org/officeDocument/2006/relationships/customXml" Target="../ink/ink27.xml"/><Relationship Id="rId1" Type="http://schemas.openxmlformats.org/officeDocument/2006/relationships/slideLayout" Target="../slideLayouts/slideLayout9.xml"/><Relationship Id="rId6" Type="http://schemas.openxmlformats.org/officeDocument/2006/relationships/image" Target="../media/image102.png"/><Relationship Id="rId11" Type="http://schemas.openxmlformats.org/officeDocument/2006/relationships/customXml" Target="../ink/ink16.xml"/><Relationship Id="rId24" Type="http://schemas.openxmlformats.org/officeDocument/2006/relationships/image" Target="../media/image19.png"/><Relationship Id="rId32" Type="http://schemas.openxmlformats.org/officeDocument/2006/relationships/customXml" Target="../ink/ink30.xml"/><Relationship Id="rId5" Type="http://schemas.openxmlformats.org/officeDocument/2006/relationships/customXml" Target="../ink/ink13.xml"/><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customXml" Target="../ink/ink26.xml"/><Relationship Id="rId10" Type="http://schemas.openxmlformats.org/officeDocument/2006/relationships/image" Target="../media/image122.png"/><Relationship Id="rId19" Type="http://schemas.openxmlformats.org/officeDocument/2006/relationships/customXml" Target="../ink/ink20.xml"/><Relationship Id="rId31" Type="http://schemas.openxmlformats.org/officeDocument/2006/relationships/customXml" Target="../ink/ink29.xml"/><Relationship Id="rId4" Type="http://schemas.openxmlformats.org/officeDocument/2006/relationships/image" Target="../media/image91.png"/><Relationship Id="rId9" Type="http://schemas.openxmlformats.org/officeDocument/2006/relationships/customXml" Target="../ink/ink15.xml"/><Relationship Id="rId14" Type="http://schemas.openxmlformats.org/officeDocument/2006/relationships/image" Target="../media/image142.png"/><Relationship Id="rId22" Type="http://schemas.openxmlformats.org/officeDocument/2006/relationships/image" Target="../media/image182.png"/><Relationship Id="rId27" Type="http://schemas.openxmlformats.org/officeDocument/2006/relationships/customXml" Target="../ink/ink25.xml"/><Relationship Id="rId30" Type="http://schemas.openxmlformats.org/officeDocument/2006/relationships/customXml" Target="../ink/ink28.xml"/><Relationship Id="rId35" Type="http://schemas.openxmlformats.org/officeDocument/2006/relationships/customXml" Target="../ink/ink33.xml"/><Relationship Id="rId8" Type="http://schemas.openxmlformats.org/officeDocument/2006/relationships/image" Target="../media/image112.png"/></Relationships>
</file>

<file path=ppt/slides/_rels/slide16.xml.rels><?xml version="1.0" encoding="UTF-8" standalone="yes"?>
<Relationships xmlns="http://schemas.openxmlformats.org/package/2006/relationships"><Relationship Id="rId13" Type="http://schemas.openxmlformats.org/officeDocument/2006/relationships/image" Target="../media/image150.png"/><Relationship Id="rId18" Type="http://schemas.openxmlformats.org/officeDocument/2006/relationships/customXml" Target="../ink/ink42.xml"/><Relationship Id="rId26" Type="http://schemas.openxmlformats.org/officeDocument/2006/relationships/customXml" Target="../ink/ink47.xml"/><Relationship Id="rId39" Type="http://schemas.openxmlformats.org/officeDocument/2006/relationships/customXml" Target="../ink/ink60.xml"/><Relationship Id="rId21" Type="http://schemas.openxmlformats.org/officeDocument/2006/relationships/image" Target="../media/image190.png"/><Relationship Id="rId34" Type="http://schemas.openxmlformats.org/officeDocument/2006/relationships/customXml" Target="../ink/ink55.xml"/><Relationship Id="rId42" Type="http://schemas.openxmlformats.org/officeDocument/2006/relationships/customXml" Target="../ink/ink63.xml"/><Relationship Id="rId7" Type="http://schemas.openxmlformats.org/officeDocument/2006/relationships/image" Target="../media/image120.png"/><Relationship Id="rId2" Type="http://schemas.openxmlformats.org/officeDocument/2006/relationships/customXml" Target="../ink/ink34.xml"/><Relationship Id="rId16" Type="http://schemas.openxmlformats.org/officeDocument/2006/relationships/customXml" Target="../ink/ink41.xml"/><Relationship Id="rId29" Type="http://schemas.openxmlformats.org/officeDocument/2006/relationships/customXml" Target="../ink/ink50.xml"/><Relationship Id="rId1" Type="http://schemas.openxmlformats.org/officeDocument/2006/relationships/slideLayout" Target="../slideLayouts/slideLayout9.xml"/><Relationship Id="rId6" Type="http://schemas.openxmlformats.org/officeDocument/2006/relationships/customXml" Target="../ink/ink36.xml"/><Relationship Id="rId11" Type="http://schemas.openxmlformats.org/officeDocument/2006/relationships/image" Target="../media/image140.png"/><Relationship Id="rId24" Type="http://schemas.openxmlformats.org/officeDocument/2006/relationships/customXml" Target="../ink/ink45.xml"/><Relationship Id="rId32" Type="http://schemas.openxmlformats.org/officeDocument/2006/relationships/customXml" Target="../ink/ink53.xml"/><Relationship Id="rId37" Type="http://schemas.openxmlformats.org/officeDocument/2006/relationships/customXml" Target="../ink/ink58.xml"/><Relationship Id="rId40" Type="http://schemas.openxmlformats.org/officeDocument/2006/relationships/customXml" Target="../ink/ink61.xml"/><Relationship Id="rId45" Type="http://schemas.openxmlformats.org/officeDocument/2006/relationships/customXml" Target="../ink/ink66.xml"/><Relationship Id="rId5" Type="http://schemas.openxmlformats.org/officeDocument/2006/relationships/image" Target="../media/image110.png"/><Relationship Id="rId15" Type="http://schemas.openxmlformats.org/officeDocument/2006/relationships/image" Target="../media/image160.png"/><Relationship Id="rId23" Type="http://schemas.openxmlformats.org/officeDocument/2006/relationships/image" Target="../media/image200.png"/><Relationship Id="rId28" Type="http://schemas.openxmlformats.org/officeDocument/2006/relationships/customXml" Target="../ink/ink49.xml"/><Relationship Id="rId36" Type="http://schemas.openxmlformats.org/officeDocument/2006/relationships/customXml" Target="../ink/ink57.xml"/><Relationship Id="rId10" Type="http://schemas.openxmlformats.org/officeDocument/2006/relationships/customXml" Target="../ink/ink38.xml"/><Relationship Id="rId19" Type="http://schemas.openxmlformats.org/officeDocument/2006/relationships/image" Target="../media/image180.png"/><Relationship Id="rId31" Type="http://schemas.openxmlformats.org/officeDocument/2006/relationships/customXml" Target="../ink/ink52.xml"/><Relationship Id="rId44" Type="http://schemas.openxmlformats.org/officeDocument/2006/relationships/customXml" Target="../ink/ink65.xml"/><Relationship Id="rId4" Type="http://schemas.openxmlformats.org/officeDocument/2006/relationships/customXml" Target="../ink/ink35.xml"/><Relationship Id="rId9" Type="http://schemas.openxmlformats.org/officeDocument/2006/relationships/image" Target="../media/image130.png"/><Relationship Id="rId14" Type="http://schemas.openxmlformats.org/officeDocument/2006/relationships/customXml" Target="../ink/ink40.xml"/><Relationship Id="rId22" Type="http://schemas.openxmlformats.org/officeDocument/2006/relationships/customXml" Target="../ink/ink44.xml"/><Relationship Id="rId27" Type="http://schemas.openxmlformats.org/officeDocument/2006/relationships/customXml" Target="../ink/ink48.xml"/><Relationship Id="rId30" Type="http://schemas.openxmlformats.org/officeDocument/2006/relationships/customXml" Target="../ink/ink51.xml"/><Relationship Id="rId35" Type="http://schemas.openxmlformats.org/officeDocument/2006/relationships/customXml" Target="../ink/ink56.xml"/><Relationship Id="rId43" Type="http://schemas.openxmlformats.org/officeDocument/2006/relationships/customXml" Target="../ink/ink64.xml"/><Relationship Id="rId8" Type="http://schemas.openxmlformats.org/officeDocument/2006/relationships/customXml" Target="../ink/ink37.xml"/><Relationship Id="rId3" Type="http://schemas.openxmlformats.org/officeDocument/2006/relationships/image" Target="../media/image100.png"/><Relationship Id="rId12" Type="http://schemas.openxmlformats.org/officeDocument/2006/relationships/customXml" Target="../ink/ink39.xml"/><Relationship Id="rId17" Type="http://schemas.openxmlformats.org/officeDocument/2006/relationships/image" Target="../media/image170.png"/><Relationship Id="rId25" Type="http://schemas.openxmlformats.org/officeDocument/2006/relationships/customXml" Target="../ink/ink46.xml"/><Relationship Id="rId33" Type="http://schemas.openxmlformats.org/officeDocument/2006/relationships/customXml" Target="../ink/ink54.xml"/><Relationship Id="rId38" Type="http://schemas.openxmlformats.org/officeDocument/2006/relationships/customXml" Target="../ink/ink59.xml"/><Relationship Id="rId46" Type="http://schemas.openxmlformats.org/officeDocument/2006/relationships/image" Target="../media/image20.png"/><Relationship Id="rId20" Type="http://schemas.openxmlformats.org/officeDocument/2006/relationships/customXml" Target="../ink/ink43.xml"/><Relationship Id="rId41" Type="http://schemas.openxmlformats.org/officeDocument/2006/relationships/customXml" Target="../ink/ink62.xml"/></Relationships>
</file>

<file path=ppt/slides/_rels/slide17.xml.rels><?xml version="1.0" encoding="UTF-8" standalone="yes"?>
<Relationships xmlns="http://schemas.openxmlformats.org/package/2006/relationships"><Relationship Id="rId3" Type="http://schemas.openxmlformats.org/officeDocument/2006/relationships/hyperlink" Target="mailto:mmartini@transparency.org"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3" Type="http://schemas.openxmlformats.org/officeDocument/2006/relationships/customXml" Target="../ink/ink72.xml"/><Relationship Id="rId18" Type="http://schemas.openxmlformats.org/officeDocument/2006/relationships/image" Target="../media/image161.png"/><Relationship Id="rId26" Type="http://schemas.openxmlformats.org/officeDocument/2006/relationships/customXml" Target="../ink/ink79.xml"/><Relationship Id="rId39" Type="http://schemas.openxmlformats.org/officeDocument/2006/relationships/customXml" Target="../ink/ink92.xml"/><Relationship Id="rId21" Type="http://schemas.openxmlformats.org/officeDocument/2006/relationships/customXml" Target="../ink/ink76.xml"/><Relationship Id="rId34" Type="http://schemas.openxmlformats.org/officeDocument/2006/relationships/customXml" Target="../ink/ink87.xml"/><Relationship Id="rId42" Type="http://schemas.openxmlformats.org/officeDocument/2006/relationships/customXml" Target="../ink/ink95.xml"/><Relationship Id="rId47" Type="http://schemas.openxmlformats.org/officeDocument/2006/relationships/customXml" Target="../ink/ink100.xml"/><Relationship Id="rId50" Type="http://schemas.openxmlformats.org/officeDocument/2006/relationships/customXml" Target="../ink/ink103.xml"/><Relationship Id="rId55" Type="http://schemas.openxmlformats.org/officeDocument/2006/relationships/customXml" Target="../ink/ink108.xml"/><Relationship Id="rId7" Type="http://schemas.openxmlformats.org/officeDocument/2006/relationships/customXml" Target="../ink/ink69.xml"/><Relationship Id="rId2" Type="http://schemas.openxmlformats.org/officeDocument/2006/relationships/notesSlide" Target="../notesSlides/notesSlide12.xml"/><Relationship Id="rId16" Type="http://schemas.openxmlformats.org/officeDocument/2006/relationships/image" Target="../media/image151.png"/><Relationship Id="rId29" Type="http://schemas.openxmlformats.org/officeDocument/2006/relationships/customXml" Target="../ink/ink82.xml"/><Relationship Id="rId11" Type="http://schemas.openxmlformats.org/officeDocument/2006/relationships/customXml" Target="../ink/ink71.xml"/><Relationship Id="rId24" Type="http://schemas.openxmlformats.org/officeDocument/2006/relationships/image" Target="../media/image191.png"/><Relationship Id="rId32" Type="http://schemas.openxmlformats.org/officeDocument/2006/relationships/customXml" Target="../ink/ink85.xml"/><Relationship Id="rId37" Type="http://schemas.openxmlformats.org/officeDocument/2006/relationships/customXml" Target="../ink/ink90.xml"/><Relationship Id="rId40" Type="http://schemas.openxmlformats.org/officeDocument/2006/relationships/customXml" Target="../ink/ink93.xml"/><Relationship Id="rId45" Type="http://schemas.openxmlformats.org/officeDocument/2006/relationships/customXml" Target="../ink/ink98.xml"/><Relationship Id="rId53" Type="http://schemas.openxmlformats.org/officeDocument/2006/relationships/customXml" Target="../ink/ink106.xml"/><Relationship Id="rId5" Type="http://schemas.openxmlformats.org/officeDocument/2006/relationships/customXml" Target="../ink/ink68.xml"/><Relationship Id="rId19" Type="http://schemas.openxmlformats.org/officeDocument/2006/relationships/customXml" Target="../ink/ink75.xml"/><Relationship Id="rId4" Type="http://schemas.openxmlformats.org/officeDocument/2006/relationships/image" Target="../media/image90.png"/><Relationship Id="rId9" Type="http://schemas.openxmlformats.org/officeDocument/2006/relationships/customXml" Target="../ink/ink70.xml"/><Relationship Id="rId14" Type="http://schemas.openxmlformats.org/officeDocument/2006/relationships/image" Target="../media/image141.png"/><Relationship Id="rId22" Type="http://schemas.openxmlformats.org/officeDocument/2006/relationships/image" Target="../media/image181.png"/><Relationship Id="rId27" Type="http://schemas.openxmlformats.org/officeDocument/2006/relationships/customXml" Target="../ink/ink80.xml"/><Relationship Id="rId30" Type="http://schemas.openxmlformats.org/officeDocument/2006/relationships/customXml" Target="../ink/ink83.xml"/><Relationship Id="rId35" Type="http://schemas.openxmlformats.org/officeDocument/2006/relationships/customXml" Target="../ink/ink88.xml"/><Relationship Id="rId43" Type="http://schemas.openxmlformats.org/officeDocument/2006/relationships/customXml" Target="../ink/ink96.xml"/><Relationship Id="rId48" Type="http://schemas.openxmlformats.org/officeDocument/2006/relationships/customXml" Target="../ink/ink101.xml"/><Relationship Id="rId56" Type="http://schemas.openxmlformats.org/officeDocument/2006/relationships/customXml" Target="../ink/ink109.xml"/><Relationship Id="rId8" Type="http://schemas.openxmlformats.org/officeDocument/2006/relationships/image" Target="../media/image111.png"/><Relationship Id="rId51" Type="http://schemas.openxmlformats.org/officeDocument/2006/relationships/customXml" Target="../ink/ink104.xml"/><Relationship Id="rId3" Type="http://schemas.openxmlformats.org/officeDocument/2006/relationships/customXml" Target="../ink/ink67.xml"/><Relationship Id="rId12" Type="http://schemas.openxmlformats.org/officeDocument/2006/relationships/image" Target="../media/image131.png"/><Relationship Id="rId17" Type="http://schemas.openxmlformats.org/officeDocument/2006/relationships/customXml" Target="../ink/ink74.xml"/><Relationship Id="rId25" Type="http://schemas.openxmlformats.org/officeDocument/2006/relationships/customXml" Target="../ink/ink78.xml"/><Relationship Id="rId33" Type="http://schemas.openxmlformats.org/officeDocument/2006/relationships/customXml" Target="../ink/ink86.xml"/><Relationship Id="rId38" Type="http://schemas.openxmlformats.org/officeDocument/2006/relationships/customXml" Target="../ink/ink91.xml"/><Relationship Id="rId46" Type="http://schemas.openxmlformats.org/officeDocument/2006/relationships/customXml" Target="../ink/ink99.xml"/><Relationship Id="rId20" Type="http://schemas.openxmlformats.org/officeDocument/2006/relationships/image" Target="../media/image171.png"/><Relationship Id="rId41" Type="http://schemas.openxmlformats.org/officeDocument/2006/relationships/customXml" Target="../ink/ink94.xml"/><Relationship Id="rId54" Type="http://schemas.openxmlformats.org/officeDocument/2006/relationships/customXml" Target="../ink/ink107.xml"/><Relationship Id="rId1" Type="http://schemas.openxmlformats.org/officeDocument/2006/relationships/slideLayout" Target="../slideLayouts/slideLayout9.xml"/><Relationship Id="rId6" Type="http://schemas.openxmlformats.org/officeDocument/2006/relationships/image" Target="../media/image101.png"/><Relationship Id="rId15" Type="http://schemas.openxmlformats.org/officeDocument/2006/relationships/customXml" Target="../ink/ink73.xml"/><Relationship Id="rId23" Type="http://schemas.openxmlformats.org/officeDocument/2006/relationships/customXml" Target="../ink/ink77.xml"/><Relationship Id="rId28" Type="http://schemas.openxmlformats.org/officeDocument/2006/relationships/customXml" Target="../ink/ink81.xml"/><Relationship Id="rId36" Type="http://schemas.openxmlformats.org/officeDocument/2006/relationships/customXml" Target="../ink/ink89.xml"/><Relationship Id="rId49" Type="http://schemas.openxmlformats.org/officeDocument/2006/relationships/customXml" Target="../ink/ink102.xml"/><Relationship Id="rId57" Type="http://schemas.openxmlformats.org/officeDocument/2006/relationships/customXml" Target="../ink/ink110.xml"/><Relationship Id="rId10" Type="http://schemas.openxmlformats.org/officeDocument/2006/relationships/image" Target="../media/image121.png"/><Relationship Id="rId31" Type="http://schemas.openxmlformats.org/officeDocument/2006/relationships/customXml" Target="../ink/ink84.xml"/><Relationship Id="rId44" Type="http://schemas.openxmlformats.org/officeDocument/2006/relationships/customXml" Target="../ink/ink97.xml"/><Relationship Id="rId52" Type="http://schemas.openxmlformats.org/officeDocument/2006/relationships/customXml" Target="../ink/ink105.xml"/></Relationships>
</file>

<file path=ppt/slides/_rels/slide19.xml.rels><?xml version="1.0" encoding="UTF-8" standalone="yes"?>
<Relationships xmlns="http://schemas.openxmlformats.org/package/2006/relationships"><Relationship Id="rId13" Type="http://schemas.openxmlformats.org/officeDocument/2006/relationships/customXml" Target="../ink/ink116.xml"/><Relationship Id="rId18" Type="http://schemas.openxmlformats.org/officeDocument/2006/relationships/image" Target="../media/image161.png"/><Relationship Id="rId26" Type="http://schemas.openxmlformats.org/officeDocument/2006/relationships/customXml" Target="../ink/ink123.xml"/><Relationship Id="rId39" Type="http://schemas.openxmlformats.org/officeDocument/2006/relationships/customXml" Target="../ink/ink136.xml"/><Relationship Id="rId21" Type="http://schemas.openxmlformats.org/officeDocument/2006/relationships/customXml" Target="../ink/ink120.xml"/><Relationship Id="rId34" Type="http://schemas.openxmlformats.org/officeDocument/2006/relationships/customXml" Target="../ink/ink131.xml"/><Relationship Id="rId42" Type="http://schemas.openxmlformats.org/officeDocument/2006/relationships/customXml" Target="../ink/ink139.xml"/><Relationship Id="rId47" Type="http://schemas.openxmlformats.org/officeDocument/2006/relationships/customXml" Target="../ink/ink144.xml"/><Relationship Id="rId50" Type="http://schemas.openxmlformats.org/officeDocument/2006/relationships/customXml" Target="../ink/ink147.xml"/><Relationship Id="rId55" Type="http://schemas.openxmlformats.org/officeDocument/2006/relationships/customXml" Target="../ink/ink152.xml"/><Relationship Id="rId7" Type="http://schemas.openxmlformats.org/officeDocument/2006/relationships/customXml" Target="../ink/ink113.xml"/><Relationship Id="rId2" Type="http://schemas.openxmlformats.org/officeDocument/2006/relationships/notesSlide" Target="../notesSlides/notesSlide13.xml"/><Relationship Id="rId16" Type="http://schemas.openxmlformats.org/officeDocument/2006/relationships/image" Target="../media/image151.png"/><Relationship Id="rId29" Type="http://schemas.openxmlformats.org/officeDocument/2006/relationships/customXml" Target="../ink/ink126.xml"/><Relationship Id="rId11" Type="http://schemas.openxmlformats.org/officeDocument/2006/relationships/customXml" Target="../ink/ink115.xml"/><Relationship Id="rId24" Type="http://schemas.openxmlformats.org/officeDocument/2006/relationships/image" Target="../media/image191.png"/><Relationship Id="rId32" Type="http://schemas.openxmlformats.org/officeDocument/2006/relationships/customXml" Target="../ink/ink129.xml"/><Relationship Id="rId37" Type="http://schemas.openxmlformats.org/officeDocument/2006/relationships/customXml" Target="../ink/ink134.xml"/><Relationship Id="rId40" Type="http://schemas.openxmlformats.org/officeDocument/2006/relationships/customXml" Target="../ink/ink137.xml"/><Relationship Id="rId45" Type="http://schemas.openxmlformats.org/officeDocument/2006/relationships/customXml" Target="../ink/ink142.xml"/><Relationship Id="rId53" Type="http://schemas.openxmlformats.org/officeDocument/2006/relationships/customXml" Target="../ink/ink150.xml"/><Relationship Id="rId5" Type="http://schemas.openxmlformats.org/officeDocument/2006/relationships/customXml" Target="../ink/ink112.xml"/><Relationship Id="rId19" Type="http://schemas.openxmlformats.org/officeDocument/2006/relationships/customXml" Target="../ink/ink119.xml"/><Relationship Id="rId4" Type="http://schemas.openxmlformats.org/officeDocument/2006/relationships/image" Target="../media/image90.png"/><Relationship Id="rId9" Type="http://schemas.openxmlformats.org/officeDocument/2006/relationships/customXml" Target="../ink/ink114.xml"/><Relationship Id="rId14" Type="http://schemas.openxmlformats.org/officeDocument/2006/relationships/image" Target="../media/image141.png"/><Relationship Id="rId22" Type="http://schemas.openxmlformats.org/officeDocument/2006/relationships/image" Target="../media/image181.png"/><Relationship Id="rId27" Type="http://schemas.openxmlformats.org/officeDocument/2006/relationships/customXml" Target="../ink/ink124.xml"/><Relationship Id="rId30" Type="http://schemas.openxmlformats.org/officeDocument/2006/relationships/customXml" Target="../ink/ink127.xml"/><Relationship Id="rId35" Type="http://schemas.openxmlformats.org/officeDocument/2006/relationships/customXml" Target="../ink/ink132.xml"/><Relationship Id="rId43" Type="http://schemas.openxmlformats.org/officeDocument/2006/relationships/customXml" Target="../ink/ink140.xml"/><Relationship Id="rId48" Type="http://schemas.openxmlformats.org/officeDocument/2006/relationships/customXml" Target="../ink/ink145.xml"/><Relationship Id="rId56" Type="http://schemas.openxmlformats.org/officeDocument/2006/relationships/customXml" Target="../ink/ink153.xml"/><Relationship Id="rId8" Type="http://schemas.openxmlformats.org/officeDocument/2006/relationships/image" Target="../media/image111.png"/><Relationship Id="rId51" Type="http://schemas.openxmlformats.org/officeDocument/2006/relationships/customXml" Target="../ink/ink148.xml"/><Relationship Id="rId3" Type="http://schemas.openxmlformats.org/officeDocument/2006/relationships/customXml" Target="../ink/ink111.xml"/><Relationship Id="rId12" Type="http://schemas.openxmlformats.org/officeDocument/2006/relationships/image" Target="../media/image131.png"/><Relationship Id="rId17" Type="http://schemas.openxmlformats.org/officeDocument/2006/relationships/customXml" Target="../ink/ink118.xml"/><Relationship Id="rId25" Type="http://schemas.openxmlformats.org/officeDocument/2006/relationships/customXml" Target="../ink/ink122.xml"/><Relationship Id="rId33" Type="http://schemas.openxmlformats.org/officeDocument/2006/relationships/customXml" Target="../ink/ink130.xml"/><Relationship Id="rId38" Type="http://schemas.openxmlformats.org/officeDocument/2006/relationships/customXml" Target="../ink/ink135.xml"/><Relationship Id="rId46" Type="http://schemas.openxmlformats.org/officeDocument/2006/relationships/customXml" Target="../ink/ink143.xml"/><Relationship Id="rId20" Type="http://schemas.openxmlformats.org/officeDocument/2006/relationships/image" Target="../media/image171.png"/><Relationship Id="rId41" Type="http://schemas.openxmlformats.org/officeDocument/2006/relationships/customXml" Target="../ink/ink138.xml"/><Relationship Id="rId54" Type="http://schemas.openxmlformats.org/officeDocument/2006/relationships/customXml" Target="../ink/ink151.xml"/><Relationship Id="rId1" Type="http://schemas.openxmlformats.org/officeDocument/2006/relationships/slideLayout" Target="../slideLayouts/slideLayout9.xml"/><Relationship Id="rId6" Type="http://schemas.openxmlformats.org/officeDocument/2006/relationships/image" Target="../media/image101.png"/><Relationship Id="rId15" Type="http://schemas.openxmlformats.org/officeDocument/2006/relationships/customXml" Target="../ink/ink117.xml"/><Relationship Id="rId23" Type="http://schemas.openxmlformats.org/officeDocument/2006/relationships/customXml" Target="../ink/ink121.xml"/><Relationship Id="rId28" Type="http://schemas.openxmlformats.org/officeDocument/2006/relationships/customXml" Target="../ink/ink125.xml"/><Relationship Id="rId36" Type="http://schemas.openxmlformats.org/officeDocument/2006/relationships/customXml" Target="../ink/ink133.xml"/><Relationship Id="rId49" Type="http://schemas.openxmlformats.org/officeDocument/2006/relationships/customXml" Target="../ink/ink146.xml"/><Relationship Id="rId57" Type="http://schemas.openxmlformats.org/officeDocument/2006/relationships/customXml" Target="../ink/ink154.xml"/><Relationship Id="rId10" Type="http://schemas.openxmlformats.org/officeDocument/2006/relationships/image" Target="../media/image121.png"/><Relationship Id="rId31" Type="http://schemas.openxmlformats.org/officeDocument/2006/relationships/customXml" Target="../ink/ink128.xml"/><Relationship Id="rId44" Type="http://schemas.openxmlformats.org/officeDocument/2006/relationships/customXml" Target="../ink/ink141.xml"/><Relationship Id="rId52" Type="http://schemas.openxmlformats.org/officeDocument/2006/relationships/customXml" Target="../ink/ink1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5" Type="http://schemas.microsoft.com/office/2007/relationships/hdphoto" Target="../media/hdphoto2.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951" y="1673568"/>
            <a:ext cx="11406504" cy="2585827"/>
          </a:xfrm>
        </p:spPr>
        <p:txBody>
          <a:bodyPr/>
          <a:lstStyle/>
          <a:p>
            <a:br>
              <a:rPr lang="en-GB" dirty="0"/>
            </a:br>
            <a:br>
              <a:rPr lang="en-GB" dirty="0"/>
            </a:br>
            <a:br>
              <a:rPr lang="en-GB" dirty="0"/>
            </a:br>
            <a:br>
              <a:rPr lang="en-GB" dirty="0"/>
            </a:br>
            <a:br>
              <a:rPr lang="en-GB" dirty="0"/>
            </a:br>
            <a:r>
              <a:rPr lang="en-GB" dirty="0"/>
              <a:t>Availability of Beneficial Ownership data across the European union</a:t>
            </a:r>
          </a:p>
        </p:txBody>
      </p:sp>
      <p:sp>
        <p:nvSpPr>
          <p:cNvPr id="5" name="TextBox 4">
            <a:extLst>
              <a:ext uri="{FF2B5EF4-FFF2-40B4-BE49-F238E27FC236}">
                <a16:creationId xmlns:a16="http://schemas.microsoft.com/office/drawing/2014/main" id="{E0633377-ED99-4CC3-9E30-7F850D8F7597}"/>
              </a:ext>
            </a:extLst>
          </p:cNvPr>
          <p:cNvSpPr txBox="1"/>
          <p:nvPr/>
        </p:nvSpPr>
        <p:spPr>
          <a:xfrm>
            <a:off x="622951" y="4380370"/>
            <a:ext cx="9592573" cy="707886"/>
          </a:xfrm>
          <a:prstGeom prst="rect">
            <a:avLst/>
          </a:prstGeom>
          <a:noFill/>
        </p:spPr>
        <p:txBody>
          <a:bodyPr wrap="square" rtlCol="0">
            <a:spAutoFit/>
          </a:bodyPr>
          <a:lstStyle/>
          <a:p>
            <a:r>
              <a:rPr lang="en-GB" sz="2000" dirty="0" err="1"/>
              <a:t>Maíra</a:t>
            </a:r>
            <a:r>
              <a:rPr lang="en-GB" sz="2000" dirty="0"/>
              <a:t> Martini</a:t>
            </a:r>
            <a:br>
              <a:rPr lang="en-GB" sz="2000" dirty="0"/>
            </a:br>
            <a:r>
              <a:rPr lang="en-GB" sz="2000" dirty="0"/>
              <a:t>Research and Policy Expert - Corrupt Money Flows, Transparency International</a:t>
            </a:r>
          </a:p>
        </p:txBody>
      </p:sp>
    </p:spTree>
    <p:extLst>
      <p:ext uri="{BB962C8B-B14F-4D97-AF65-F5344CB8AC3E}">
        <p14:creationId xmlns:p14="http://schemas.microsoft.com/office/powerpoint/2010/main" val="855133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B79226-326D-EF69-FDA6-8A62E4C7AD5F}"/>
              </a:ext>
            </a:extLst>
          </p:cNvPr>
          <p:cNvSpPr>
            <a:spLocks noGrp="1"/>
          </p:cNvSpPr>
          <p:nvPr>
            <p:ph type="sldNum" sz="quarter" idx="12"/>
          </p:nvPr>
        </p:nvSpPr>
        <p:spPr/>
        <p:txBody>
          <a:bodyPr/>
          <a:lstStyle/>
          <a:p>
            <a:fld id="{B02EAAE4-B189-4CE8-BE40-4141A6F9B57D}" type="slidenum">
              <a:rPr lang="en-GB" smtClean="0"/>
              <a:t>10</a:t>
            </a:fld>
            <a:endParaRPr lang="en-GB"/>
          </a:p>
        </p:txBody>
      </p:sp>
      <p:sp>
        <p:nvSpPr>
          <p:cNvPr id="3" name="Text Placeholder 2">
            <a:extLst>
              <a:ext uri="{FF2B5EF4-FFF2-40B4-BE49-F238E27FC236}">
                <a16:creationId xmlns:a16="http://schemas.microsoft.com/office/drawing/2014/main" id="{C84DEF19-D00F-5C8E-0BC7-2CC1752E276D}"/>
              </a:ext>
            </a:extLst>
          </p:cNvPr>
          <p:cNvSpPr>
            <a:spLocks noGrp="1"/>
          </p:cNvSpPr>
          <p:nvPr>
            <p:ph type="body" idx="10"/>
          </p:nvPr>
        </p:nvSpPr>
        <p:spPr/>
        <p:txBody>
          <a:bodyPr>
            <a:normAutofit lnSpcReduction="10000"/>
          </a:bodyPr>
          <a:lstStyle/>
          <a:p>
            <a:endParaRPr lang="en-GB"/>
          </a:p>
        </p:txBody>
      </p:sp>
      <p:sp>
        <p:nvSpPr>
          <p:cNvPr id="8" name="TextBox 7">
            <a:extLst>
              <a:ext uri="{FF2B5EF4-FFF2-40B4-BE49-F238E27FC236}">
                <a16:creationId xmlns:a16="http://schemas.microsoft.com/office/drawing/2014/main" id="{BDBC4865-2FBE-473C-7CA4-4B47292E543A}"/>
              </a:ext>
            </a:extLst>
          </p:cNvPr>
          <p:cNvSpPr txBox="1"/>
          <p:nvPr/>
        </p:nvSpPr>
        <p:spPr>
          <a:xfrm>
            <a:off x="1393781" y="1633846"/>
            <a:ext cx="2805329" cy="400110"/>
          </a:xfrm>
          <a:prstGeom prst="rect">
            <a:avLst/>
          </a:prstGeom>
          <a:noFill/>
        </p:spPr>
        <p:txBody>
          <a:bodyPr wrap="square">
            <a:spAutoFit/>
          </a:bodyPr>
          <a:lstStyle/>
          <a:p>
            <a:pPr lvl="0" rtl="0"/>
            <a:r>
              <a:rPr lang="en-GB" sz="2000" b="1" dirty="0"/>
              <a:t>Search </a:t>
            </a:r>
            <a:endParaRPr lang="it-IT" sz="2000" dirty="0"/>
          </a:p>
        </p:txBody>
      </p:sp>
      <p:sp>
        <p:nvSpPr>
          <p:cNvPr id="10" name="TextBox 9">
            <a:extLst>
              <a:ext uri="{FF2B5EF4-FFF2-40B4-BE49-F238E27FC236}">
                <a16:creationId xmlns:a16="http://schemas.microsoft.com/office/drawing/2014/main" id="{AAAADA0A-77E5-E2E8-C95F-402E932679A3}"/>
              </a:ext>
            </a:extLst>
          </p:cNvPr>
          <p:cNvSpPr txBox="1"/>
          <p:nvPr/>
        </p:nvSpPr>
        <p:spPr>
          <a:xfrm>
            <a:off x="6139551" y="2356858"/>
            <a:ext cx="5404877" cy="1938992"/>
          </a:xfrm>
          <a:prstGeom prst="rect">
            <a:avLst/>
          </a:prstGeom>
          <a:noFill/>
        </p:spPr>
        <p:txBody>
          <a:bodyPr wrap="square">
            <a:spAutoFit/>
          </a:bodyPr>
          <a:lstStyle/>
          <a:p>
            <a:pPr marL="285750" lvl="0" indent="-285750" rtl="0">
              <a:buFont typeface="Wingdings" panose="05000000000000000000" pitchFamily="2" charset="2"/>
              <a:buChar char="Ø"/>
            </a:pPr>
            <a:r>
              <a:rPr lang="en-US" sz="2000" dirty="0"/>
              <a:t>Most registers: </a:t>
            </a:r>
            <a:r>
              <a:rPr lang="en-US" sz="2000" b="0" dirty="0"/>
              <a:t>Unstructured data, not available in a machine-readable format.</a:t>
            </a:r>
          </a:p>
          <a:p>
            <a:pPr marL="285750" lvl="0" indent="-285750" rtl="0">
              <a:buFont typeface="Wingdings" panose="05000000000000000000" pitchFamily="2" charset="2"/>
              <a:buChar char="Ø"/>
            </a:pPr>
            <a:endParaRPr lang="en-US" sz="2000" b="0" dirty="0"/>
          </a:p>
          <a:p>
            <a:pPr marL="285750" lvl="0" indent="-285750" rtl="0">
              <a:buFont typeface="Wingdings" panose="05000000000000000000" pitchFamily="2" charset="2"/>
              <a:buChar char="Ø"/>
            </a:pPr>
            <a:r>
              <a:rPr lang="en-US" sz="2000" dirty="0">
                <a:sym typeface="Wingdings"/>
              </a:rPr>
              <a:t>Only Denmark and Latvia allow for the download of the data in a structured manner and for free.</a:t>
            </a:r>
            <a:endParaRPr lang="it-IT" sz="2000" dirty="0"/>
          </a:p>
        </p:txBody>
      </p:sp>
      <p:cxnSp>
        <p:nvCxnSpPr>
          <p:cNvPr id="16" name="Straight Connector 15">
            <a:extLst>
              <a:ext uri="{FF2B5EF4-FFF2-40B4-BE49-F238E27FC236}">
                <a16:creationId xmlns:a16="http://schemas.microsoft.com/office/drawing/2014/main" id="{5A44035C-8D32-16AD-3125-38C93C600E31}"/>
              </a:ext>
            </a:extLst>
          </p:cNvPr>
          <p:cNvCxnSpPr>
            <a:cxnSpLocks/>
          </p:cNvCxnSpPr>
          <p:nvPr/>
        </p:nvCxnSpPr>
        <p:spPr>
          <a:xfrm>
            <a:off x="5734587" y="1324504"/>
            <a:ext cx="0" cy="4794068"/>
          </a:xfrm>
          <a:prstGeom prst="line">
            <a:avLst/>
          </a:prstGeom>
          <a:ln w="28575">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7739321-FA3C-98A1-E8B8-88BA9BE820AE}"/>
              </a:ext>
            </a:extLst>
          </p:cNvPr>
          <p:cNvSpPr txBox="1"/>
          <p:nvPr/>
        </p:nvSpPr>
        <p:spPr>
          <a:xfrm>
            <a:off x="7078406" y="1679750"/>
            <a:ext cx="6139542" cy="677108"/>
          </a:xfrm>
          <a:prstGeom prst="rect">
            <a:avLst/>
          </a:prstGeom>
          <a:noFill/>
        </p:spPr>
        <p:txBody>
          <a:bodyPr wrap="square">
            <a:spAutoFit/>
          </a:bodyPr>
          <a:lstStyle/>
          <a:p>
            <a:r>
              <a:rPr lang="en-GB" sz="2000" b="1" dirty="0"/>
              <a:t>Download</a:t>
            </a:r>
          </a:p>
          <a:p>
            <a:r>
              <a:rPr lang="en-GB" dirty="0"/>
              <a:t>	</a:t>
            </a:r>
          </a:p>
        </p:txBody>
      </p:sp>
      <p:sp>
        <p:nvSpPr>
          <p:cNvPr id="24" name="TextBox 23">
            <a:extLst>
              <a:ext uri="{FF2B5EF4-FFF2-40B4-BE49-F238E27FC236}">
                <a16:creationId xmlns:a16="http://schemas.microsoft.com/office/drawing/2014/main" id="{FDE52983-D1F8-4FA3-4CB1-AAB289B2942E}"/>
              </a:ext>
            </a:extLst>
          </p:cNvPr>
          <p:cNvSpPr txBox="1"/>
          <p:nvPr/>
        </p:nvSpPr>
        <p:spPr>
          <a:xfrm>
            <a:off x="213064" y="352658"/>
            <a:ext cx="7315200" cy="707886"/>
          </a:xfrm>
          <a:prstGeom prst="rect">
            <a:avLst/>
          </a:prstGeom>
          <a:noFill/>
        </p:spPr>
        <p:txBody>
          <a:bodyPr wrap="square">
            <a:spAutoFit/>
          </a:bodyPr>
          <a:lstStyle/>
          <a:p>
            <a:r>
              <a:rPr lang="en-GB" sz="4000" cap="all" dirty="0">
                <a:latin typeface="+mj-lt"/>
                <a:ea typeface="+mj-ea"/>
                <a:cs typeface="+mj-cs"/>
              </a:rPr>
              <a:t>Search &amp; download functions</a:t>
            </a:r>
          </a:p>
        </p:txBody>
      </p:sp>
      <p:sp>
        <p:nvSpPr>
          <p:cNvPr id="19" name="TextBox 18">
            <a:extLst>
              <a:ext uri="{FF2B5EF4-FFF2-40B4-BE49-F238E27FC236}">
                <a16:creationId xmlns:a16="http://schemas.microsoft.com/office/drawing/2014/main" id="{27211134-0A66-0601-28A5-EE60E19720B9}"/>
              </a:ext>
            </a:extLst>
          </p:cNvPr>
          <p:cNvSpPr txBox="1"/>
          <p:nvPr/>
        </p:nvSpPr>
        <p:spPr>
          <a:xfrm>
            <a:off x="251362" y="2273380"/>
            <a:ext cx="5483225" cy="3785652"/>
          </a:xfrm>
          <a:prstGeom prst="rect">
            <a:avLst/>
          </a:prstGeom>
          <a:noFill/>
        </p:spPr>
        <p:txBody>
          <a:bodyPr wrap="square">
            <a:spAutoFit/>
          </a:bodyPr>
          <a:lstStyle/>
          <a:p>
            <a:pPr marL="285750" lvl="0" indent="-285750" rtl="0">
              <a:buFont typeface="Wingdings" panose="05000000000000000000" pitchFamily="2" charset="2"/>
              <a:buChar char="Ø"/>
            </a:pPr>
            <a:r>
              <a:rPr lang="it-IT" sz="2000" b="0" dirty="0" err="1"/>
              <a:t>Most</a:t>
            </a:r>
            <a:r>
              <a:rPr lang="it-IT" sz="2000" b="0" dirty="0"/>
              <a:t> </a:t>
            </a:r>
            <a:r>
              <a:rPr lang="it-IT" sz="2000" b="0" dirty="0" err="1"/>
              <a:t>MSs</a:t>
            </a:r>
            <a:r>
              <a:rPr lang="it-IT" sz="2000" b="0" dirty="0"/>
              <a:t> </a:t>
            </a:r>
            <a:r>
              <a:rPr lang="it-IT" sz="2000" b="0" dirty="0" err="1"/>
              <a:t>allow</a:t>
            </a:r>
            <a:r>
              <a:rPr lang="it-IT" sz="2000" b="0" dirty="0"/>
              <a:t> </a:t>
            </a:r>
            <a:r>
              <a:rPr lang="it-IT" sz="2000" b="0" dirty="0" err="1"/>
              <a:t>search</a:t>
            </a:r>
            <a:r>
              <a:rPr lang="en-GB" sz="2000" b="0" dirty="0"/>
              <a:t> ONLY by the name of the legal person. </a:t>
            </a:r>
          </a:p>
          <a:p>
            <a:pPr marL="285750" lvl="0" indent="-285750" rtl="0">
              <a:buFont typeface="Wingdings" panose="05000000000000000000" pitchFamily="2" charset="2"/>
              <a:buChar char="Ø"/>
            </a:pPr>
            <a:r>
              <a:rPr lang="en-GB" sz="2000" dirty="0"/>
              <a:t>Some</a:t>
            </a:r>
            <a:r>
              <a:rPr lang="en-GB" sz="2000" b="0" dirty="0"/>
              <a:t> allow also search by BO (e.g., BG, DK, FR, MT, PL, SE)</a:t>
            </a:r>
            <a:endParaRPr lang="it-IT" sz="2000" dirty="0"/>
          </a:p>
          <a:p>
            <a:pPr marL="285750" lvl="0" indent="-285750" rtl="0">
              <a:buFont typeface="Wingdings" panose="05000000000000000000" pitchFamily="2" charset="2"/>
              <a:buChar char="Ø"/>
            </a:pPr>
            <a:r>
              <a:rPr lang="en-GB" sz="2000" b="0" dirty="0"/>
              <a:t>Necessary to input the exact name of the company (no name reconciliation services) (e.g., AT, SE)</a:t>
            </a:r>
            <a:endParaRPr lang="it-IT" sz="2000" dirty="0"/>
          </a:p>
          <a:p>
            <a:pPr marL="285750" lvl="0" indent="-285750" rtl="0">
              <a:buFont typeface="Wingdings" panose="05000000000000000000" pitchFamily="2" charset="2"/>
              <a:buChar char="Ø"/>
            </a:pPr>
            <a:r>
              <a:rPr lang="en-US" sz="2000" b="0" dirty="0"/>
              <a:t>Necessary to declare the reason why the user is conducting the search (e.g., PT)</a:t>
            </a:r>
            <a:endParaRPr lang="it-IT" sz="2000" dirty="0"/>
          </a:p>
          <a:p>
            <a:pPr marL="285750" lvl="0" indent="-285750" rtl="0">
              <a:buFont typeface="Wingdings" panose="05000000000000000000" pitchFamily="2" charset="2"/>
              <a:buChar char="Ø"/>
            </a:pPr>
            <a:r>
              <a:rPr lang="en-US" sz="2000" b="0" dirty="0"/>
              <a:t>Search available only in national languages (e.g., in Bulgaria search available only in Cyrillic)</a:t>
            </a:r>
            <a:endParaRPr lang="it-IT" sz="2000" dirty="0"/>
          </a:p>
        </p:txBody>
      </p:sp>
      <p:pic>
        <p:nvPicPr>
          <p:cNvPr id="14" name="Graphic 13" descr="Magnifying glass with solid fill">
            <a:extLst>
              <a:ext uri="{FF2B5EF4-FFF2-40B4-BE49-F238E27FC236}">
                <a16:creationId xmlns:a16="http://schemas.microsoft.com/office/drawing/2014/main" id="{EC2EC63C-0831-9925-1F36-2E619C15BDD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6597" y="1181039"/>
            <a:ext cx="914400" cy="914400"/>
          </a:xfrm>
          <a:prstGeom prst="rect">
            <a:avLst/>
          </a:prstGeom>
        </p:spPr>
      </p:pic>
      <p:pic>
        <p:nvPicPr>
          <p:cNvPr id="22" name="Graphic 21" descr="Download with solid fill">
            <a:extLst>
              <a:ext uri="{FF2B5EF4-FFF2-40B4-BE49-F238E27FC236}">
                <a16:creationId xmlns:a16="http://schemas.microsoft.com/office/drawing/2014/main" id="{45FB2A5B-931F-E8A9-8B73-5332F1CCC7F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214" y="1181039"/>
            <a:ext cx="914400" cy="914400"/>
          </a:xfrm>
          <a:prstGeom prst="rect">
            <a:avLst/>
          </a:prstGeom>
        </p:spPr>
      </p:pic>
    </p:spTree>
    <p:extLst>
      <p:ext uri="{BB962C8B-B14F-4D97-AF65-F5344CB8AC3E}">
        <p14:creationId xmlns:p14="http://schemas.microsoft.com/office/powerpoint/2010/main" val="377889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9826CA-E1F4-458F-8860-6BF3AE7BC39F}"/>
              </a:ext>
            </a:extLst>
          </p:cNvPr>
          <p:cNvSpPr>
            <a:spLocks noGrp="1"/>
          </p:cNvSpPr>
          <p:nvPr>
            <p:ph type="sldNum" sz="quarter" idx="12"/>
          </p:nvPr>
        </p:nvSpPr>
        <p:spPr/>
        <p:txBody>
          <a:bodyPr/>
          <a:lstStyle/>
          <a:p>
            <a:fld id="{B02EAAE4-B189-4CE8-BE40-4141A6F9B57D}" type="slidenum">
              <a:rPr lang="en-GB" smtClean="0"/>
              <a:t>11</a:t>
            </a:fld>
            <a:endParaRPr lang="en-GB"/>
          </a:p>
        </p:txBody>
      </p:sp>
      <p:sp>
        <p:nvSpPr>
          <p:cNvPr id="3" name="Text Placeholder 2">
            <a:extLst>
              <a:ext uri="{FF2B5EF4-FFF2-40B4-BE49-F238E27FC236}">
                <a16:creationId xmlns:a16="http://schemas.microsoft.com/office/drawing/2014/main" id="{1126F6E9-AB0A-4FE9-AD38-3780ED614AB7}"/>
              </a:ext>
            </a:extLst>
          </p:cNvPr>
          <p:cNvSpPr>
            <a:spLocks noGrp="1"/>
          </p:cNvSpPr>
          <p:nvPr>
            <p:ph type="body" idx="10"/>
          </p:nvPr>
        </p:nvSpPr>
        <p:spPr/>
        <p:txBody>
          <a:bodyPr>
            <a:normAutofit lnSpcReduction="10000"/>
          </a:bodyPr>
          <a:lstStyle/>
          <a:p>
            <a:endParaRPr lang="en-GB"/>
          </a:p>
        </p:txBody>
      </p:sp>
      <p:graphicFrame>
        <p:nvGraphicFramePr>
          <p:cNvPr id="4" name="Tabella 1">
            <a:extLst>
              <a:ext uri="{FF2B5EF4-FFF2-40B4-BE49-F238E27FC236}">
                <a16:creationId xmlns:a16="http://schemas.microsoft.com/office/drawing/2014/main" id="{3B6A8966-2CB9-4F00-B72E-29AE56ACA71D}"/>
              </a:ext>
            </a:extLst>
          </p:cNvPr>
          <p:cNvGraphicFramePr>
            <a:graphicFrameLocks noGrp="1"/>
          </p:cNvGraphicFramePr>
          <p:nvPr>
            <p:extLst>
              <p:ext uri="{D42A27DB-BD31-4B8C-83A1-F6EECF244321}">
                <p14:modId xmlns:p14="http://schemas.microsoft.com/office/powerpoint/2010/main" val="3599626632"/>
              </p:ext>
            </p:extLst>
          </p:nvPr>
        </p:nvGraphicFramePr>
        <p:xfrm>
          <a:off x="130629" y="108857"/>
          <a:ext cx="11941627" cy="6542301"/>
        </p:xfrm>
        <a:graphic>
          <a:graphicData uri="http://schemas.openxmlformats.org/drawingml/2006/table">
            <a:tbl>
              <a:tblPr firstRow="1" firstCol="1" bandRow="1">
                <a:tableStyleId>{5C22544A-7EE6-4342-B048-85BDC9FD1C3A}</a:tableStyleId>
              </a:tblPr>
              <a:tblGrid>
                <a:gridCol w="1858118">
                  <a:extLst>
                    <a:ext uri="{9D8B030D-6E8A-4147-A177-3AD203B41FA5}">
                      <a16:colId xmlns:a16="http://schemas.microsoft.com/office/drawing/2014/main" val="20000"/>
                    </a:ext>
                  </a:extLst>
                </a:gridCol>
                <a:gridCol w="1323133">
                  <a:extLst>
                    <a:ext uri="{9D8B030D-6E8A-4147-A177-3AD203B41FA5}">
                      <a16:colId xmlns:a16="http://schemas.microsoft.com/office/drawing/2014/main" val="20001"/>
                    </a:ext>
                  </a:extLst>
                </a:gridCol>
                <a:gridCol w="1721982">
                  <a:extLst>
                    <a:ext uri="{9D8B030D-6E8A-4147-A177-3AD203B41FA5}">
                      <a16:colId xmlns:a16="http://schemas.microsoft.com/office/drawing/2014/main" val="20002"/>
                    </a:ext>
                  </a:extLst>
                </a:gridCol>
                <a:gridCol w="1714816">
                  <a:extLst>
                    <a:ext uri="{9D8B030D-6E8A-4147-A177-3AD203B41FA5}">
                      <a16:colId xmlns:a16="http://schemas.microsoft.com/office/drawing/2014/main" val="20003"/>
                    </a:ext>
                  </a:extLst>
                </a:gridCol>
                <a:gridCol w="1901108">
                  <a:extLst>
                    <a:ext uri="{9D8B030D-6E8A-4147-A177-3AD203B41FA5}">
                      <a16:colId xmlns:a16="http://schemas.microsoft.com/office/drawing/2014/main" val="20004"/>
                    </a:ext>
                  </a:extLst>
                </a:gridCol>
                <a:gridCol w="1518976">
                  <a:extLst>
                    <a:ext uri="{9D8B030D-6E8A-4147-A177-3AD203B41FA5}">
                      <a16:colId xmlns:a16="http://schemas.microsoft.com/office/drawing/2014/main" val="20005"/>
                    </a:ext>
                  </a:extLst>
                </a:gridCol>
                <a:gridCol w="1903494">
                  <a:extLst>
                    <a:ext uri="{9D8B030D-6E8A-4147-A177-3AD203B41FA5}">
                      <a16:colId xmlns:a16="http://schemas.microsoft.com/office/drawing/2014/main" val="20006"/>
                    </a:ext>
                  </a:extLst>
                </a:gridCol>
              </a:tblGrid>
              <a:tr h="551587">
                <a:tc>
                  <a:txBody>
                    <a:bodyPr/>
                    <a:lstStyle/>
                    <a:p>
                      <a:pPr algn="l">
                        <a:lnSpc>
                          <a:spcPct val="107000"/>
                        </a:lnSpc>
                        <a:spcAft>
                          <a:spcPts val="0"/>
                        </a:spcAft>
                      </a:pPr>
                      <a:r>
                        <a:rPr lang="en-GB" sz="1100">
                          <a:effectLst/>
                        </a:rPr>
                        <a:t>Country</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Name</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Month and year of birth</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dirty="0">
                          <a:effectLst/>
                        </a:rPr>
                        <a:t>Country of residence  </a:t>
                      </a:r>
                      <a:endParaRPr lang="it-IT" sz="1200" dirty="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Nationality </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Nature of interest</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Extent</a:t>
                      </a:r>
                      <a:endParaRPr lang="it-IT" sz="1200">
                        <a:effectLst/>
                      </a:endParaRPr>
                    </a:p>
                    <a:p>
                      <a:pPr algn="ctr">
                        <a:lnSpc>
                          <a:spcPct val="107000"/>
                        </a:lnSpc>
                        <a:spcAft>
                          <a:spcPts val="0"/>
                        </a:spcAft>
                      </a:pPr>
                      <a:r>
                        <a:rPr lang="en-GB" sz="1100">
                          <a:effectLst/>
                        </a:rPr>
                        <a:t>of interest</a:t>
                      </a:r>
                      <a:endParaRPr lang="it-IT" sz="1200">
                        <a:effectLst/>
                        <a:latin typeface="Calibri"/>
                        <a:ea typeface="Calibri"/>
                        <a:cs typeface="Arial"/>
                      </a:endParaRPr>
                    </a:p>
                  </a:txBody>
                  <a:tcPr marL="66026" marR="66026" marT="0" marB="0"/>
                </a:tc>
                <a:extLst>
                  <a:ext uri="{0D108BD9-81ED-4DB2-BD59-A6C34878D82A}">
                    <a16:rowId xmlns:a16="http://schemas.microsoft.com/office/drawing/2014/main" val="10000"/>
                  </a:ext>
                </a:extLst>
              </a:tr>
              <a:tr h="271530">
                <a:tc>
                  <a:txBody>
                    <a:bodyPr/>
                    <a:lstStyle/>
                    <a:p>
                      <a:pPr algn="l">
                        <a:lnSpc>
                          <a:spcPct val="107000"/>
                        </a:lnSpc>
                        <a:spcAft>
                          <a:spcPts val="0"/>
                        </a:spcAft>
                      </a:pPr>
                      <a:r>
                        <a:rPr lang="en-GB" sz="1100">
                          <a:effectLst/>
                        </a:rPr>
                        <a:t>Austria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01"/>
                  </a:ext>
                </a:extLst>
              </a:tr>
              <a:tr h="551587">
                <a:tc>
                  <a:txBody>
                    <a:bodyPr/>
                    <a:lstStyle/>
                    <a:p>
                      <a:pPr algn="l">
                        <a:lnSpc>
                          <a:spcPct val="107000"/>
                        </a:lnSpc>
                        <a:spcAft>
                          <a:spcPts val="0"/>
                        </a:spcAft>
                      </a:pPr>
                      <a:r>
                        <a:rPr lang="en-GB" sz="1100">
                          <a:effectLst/>
                        </a:rPr>
                        <a:t>Belgium </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Only the </a:t>
                      </a:r>
                      <a:endParaRPr lang="it-IT" sz="1200">
                        <a:effectLst/>
                      </a:endParaRPr>
                    </a:p>
                    <a:p>
                      <a:pPr algn="ctr">
                        <a:lnSpc>
                          <a:spcPct val="107000"/>
                        </a:lnSpc>
                        <a:spcAft>
                          <a:spcPts val="0"/>
                        </a:spcAft>
                      </a:pPr>
                      <a:r>
                        <a:rPr lang="en-GB" sz="1100">
                          <a:effectLst/>
                        </a:rPr>
                        <a:t>surname</a:t>
                      </a:r>
                      <a:endParaRPr lang="it-IT" sz="1200">
                        <a:effectLst/>
                        <a:latin typeface="Calibri"/>
                        <a:ea typeface="Calibri"/>
                        <a:cs typeface="Arial"/>
                      </a:endParaRPr>
                    </a:p>
                  </a:txBody>
                  <a:tcPr marL="66026" marR="66026" marT="0" marB="0">
                    <a:solidFill>
                      <a:srgbClr val="FFC000"/>
                    </a:solidFill>
                  </a:tcPr>
                </a:tc>
                <a:tc>
                  <a:txBody>
                    <a:bodyPr/>
                    <a:lstStyle/>
                    <a:p>
                      <a:pPr algn="ctr">
                        <a:lnSpc>
                          <a:spcPct val="107000"/>
                        </a:lnSpc>
                        <a:spcAft>
                          <a:spcPts val="0"/>
                        </a:spcAft>
                      </a:pPr>
                      <a:r>
                        <a:rPr lang="en-GB" sz="1100">
                          <a:effectLst/>
                        </a:rPr>
                        <a:t>Only month of birth</a:t>
                      </a:r>
                      <a:endParaRPr lang="it-IT" sz="1200">
                        <a:effectLst/>
                        <a:latin typeface="Calibri"/>
                        <a:ea typeface="Calibri"/>
                        <a:cs typeface="Arial"/>
                      </a:endParaRPr>
                    </a:p>
                  </a:txBody>
                  <a:tcPr marL="66026" marR="66026" marT="0" marB="0">
                    <a:solidFill>
                      <a:srgbClr val="FFC00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02"/>
                  </a:ext>
                </a:extLst>
              </a:tr>
              <a:tr h="271530">
                <a:tc>
                  <a:txBody>
                    <a:bodyPr/>
                    <a:lstStyle/>
                    <a:p>
                      <a:pPr algn="l">
                        <a:lnSpc>
                          <a:spcPct val="107000"/>
                        </a:lnSpc>
                        <a:spcAft>
                          <a:spcPts val="0"/>
                        </a:spcAft>
                      </a:pPr>
                      <a:r>
                        <a:rPr lang="en-GB" sz="1100">
                          <a:effectLst/>
                        </a:rPr>
                        <a:t>Bulgaria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03"/>
                  </a:ext>
                </a:extLst>
              </a:tr>
              <a:tr h="271530">
                <a:tc>
                  <a:txBody>
                    <a:bodyPr/>
                    <a:lstStyle/>
                    <a:p>
                      <a:pPr algn="l">
                        <a:lnSpc>
                          <a:spcPct val="107000"/>
                        </a:lnSpc>
                        <a:spcAft>
                          <a:spcPts val="0"/>
                        </a:spcAft>
                      </a:pPr>
                      <a:r>
                        <a:rPr lang="en-GB" sz="1100">
                          <a:effectLst/>
                        </a:rPr>
                        <a:t>Croatia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04"/>
                  </a:ext>
                </a:extLst>
              </a:tr>
              <a:tr h="271530">
                <a:tc>
                  <a:txBody>
                    <a:bodyPr/>
                    <a:lstStyle/>
                    <a:p>
                      <a:pPr algn="l">
                        <a:lnSpc>
                          <a:spcPct val="107000"/>
                        </a:lnSpc>
                        <a:spcAft>
                          <a:spcPts val="0"/>
                        </a:spcAft>
                      </a:pPr>
                      <a:r>
                        <a:rPr lang="en-GB" sz="1100">
                          <a:effectLst/>
                        </a:rPr>
                        <a:t>Czech Republic</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extLst>
                  <a:ext uri="{0D108BD9-81ED-4DB2-BD59-A6C34878D82A}">
                    <a16:rowId xmlns:a16="http://schemas.microsoft.com/office/drawing/2014/main" val="10005"/>
                  </a:ext>
                </a:extLst>
              </a:tr>
              <a:tr h="271530">
                <a:tc>
                  <a:txBody>
                    <a:bodyPr/>
                    <a:lstStyle/>
                    <a:p>
                      <a:pPr algn="l">
                        <a:lnSpc>
                          <a:spcPct val="107000"/>
                        </a:lnSpc>
                        <a:spcAft>
                          <a:spcPts val="0"/>
                        </a:spcAft>
                      </a:pPr>
                      <a:r>
                        <a:rPr lang="en-GB" sz="1100">
                          <a:effectLst/>
                        </a:rPr>
                        <a:t>Denmark</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06"/>
                  </a:ext>
                </a:extLst>
              </a:tr>
              <a:tr h="271530">
                <a:tc>
                  <a:txBody>
                    <a:bodyPr/>
                    <a:lstStyle/>
                    <a:p>
                      <a:pPr algn="l">
                        <a:lnSpc>
                          <a:spcPct val="107000"/>
                        </a:lnSpc>
                        <a:spcAft>
                          <a:spcPts val="0"/>
                        </a:spcAft>
                      </a:pPr>
                      <a:r>
                        <a:rPr lang="en-GB" sz="1100">
                          <a:effectLst/>
                        </a:rPr>
                        <a:t>Estonia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 </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 </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 </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extLst>
                  <a:ext uri="{0D108BD9-81ED-4DB2-BD59-A6C34878D82A}">
                    <a16:rowId xmlns:a16="http://schemas.microsoft.com/office/drawing/2014/main" val="10007"/>
                  </a:ext>
                </a:extLst>
              </a:tr>
              <a:tr h="271530">
                <a:tc>
                  <a:txBody>
                    <a:bodyPr/>
                    <a:lstStyle/>
                    <a:p>
                      <a:pPr algn="l">
                        <a:lnSpc>
                          <a:spcPct val="107000"/>
                        </a:lnSpc>
                        <a:spcAft>
                          <a:spcPts val="0"/>
                        </a:spcAft>
                      </a:pPr>
                      <a:r>
                        <a:rPr lang="en-GB" sz="1100">
                          <a:effectLst/>
                        </a:rPr>
                        <a:t>France</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08"/>
                  </a:ext>
                </a:extLst>
              </a:tr>
              <a:tr h="271530">
                <a:tc>
                  <a:txBody>
                    <a:bodyPr/>
                    <a:lstStyle/>
                    <a:p>
                      <a:pPr algn="l">
                        <a:lnSpc>
                          <a:spcPct val="107000"/>
                        </a:lnSpc>
                        <a:spcAft>
                          <a:spcPts val="0"/>
                        </a:spcAft>
                      </a:pPr>
                      <a:r>
                        <a:rPr lang="en-GB" sz="1100">
                          <a:effectLst/>
                        </a:rPr>
                        <a:t>Germany</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09"/>
                  </a:ext>
                </a:extLst>
              </a:tr>
              <a:tr h="271530">
                <a:tc>
                  <a:txBody>
                    <a:bodyPr/>
                    <a:lstStyle/>
                    <a:p>
                      <a:pPr algn="l">
                        <a:lnSpc>
                          <a:spcPct val="107000"/>
                        </a:lnSpc>
                        <a:spcAft>
                          <a:spcPts val="0"/>
                        </a:spcAft>
                      </a:pPr>
                      <a:r>
                        <a:rPr lang="en-GB" sz="1100">
                          <a:effectLst/>
                        </a:rPr>
                        <a:t>Ireland</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10"/>
                  </a:ext>
                </a:extLst>
              </a:tr>
              <a:tr h="271530">
                <a:tc>
                  <a:txBody>
                    <a:bodyPr/>
                    <a:lstStyle/>
                    <a:p>
                      <a:pPr algn="l">
                        <a:lnSpc>
                          <a:spcPct val="107000"/>
                        </a:lnSpc>
                        <a:spcAft>
                          <a:spcPts val="0"/>
                        </a:spcAft>
                      </a:pPr>
                      <a:r>
                        <a:rPr lang="en-GB" sz="1100">
                          <a:effectLst/>
                        </a:rPr>
                        <a:t>Latvia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11"/>
                  </a:ext>
                </a:extLst>
              </a:tr>
              <a:tr h="271530">
                <a:tc>
                  <a:txBody>
                    <a:bodyPr/>
                    <a:lstStyle/>
                    <a:p>
                      <a:pPr algn="l">
                        <a:lnSpc>
                          <a:spcPct val="107000"/>
                        </a:lnSpc>
                        <a:spcAft>
                          <a:spcPts val="0"/>
                        </a:spcAft>
                      </a:pPr>
                      <a:r>
                        <a:rPr lang="en-GB" sz="1100">
                          <a:effectLst/>
                        </a:rPr>
                        <a:t>Luxembourg</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12"/>
                  </a:ext>
                </a:extLst>
              </a:tr>
              <a:tr h="271530">
                <a:tc>
                  <a:txBody>
                    <a:bodyPr/>
                    <a:lstStyle/>
                    <a:p>
                      <a:pPr algn="l">
                        <a:lnSpc>
                          <a:spcPct val="107000"/>
                        </a:lnSpc>
                        <a:spcAft>
                          <a:spcPts val="0"/>
                        </a:spcAft>
                      </a:pPr>
                      <a:r>
                        <a:rPr lang="en-GB" sz="1100">
                          <a:effectLst/>
                        </a:rPr>
                        <a:t>Malta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13"/>
                  </a:ext>
                </a:extLst>
              </a:tr>
              <a:tr h="271530">
                <a:tc>
                  <a:txBody>
                    <a:bodyPr/>
                    <a:lstStyle/>
                    <a:p>
                      <a:pPr algn="l">
                        <a:lnSpc>
                          <a:spcPct val="107000"/>
                        </a:lnSpc>
                        <a:spcAft>
                          <a:spcPts val="0"/>
                        </a:spcAft>
                      </a:pPr>
                      <a:r>
                        <a:rPr lang="en-GB" sz="1100">
                          <a:effectLst/>
                        </a:rPr>
                        <a:t>Netherlands</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14"/>
                  </a:ext>
                </a:extLst>
              </a:tr>
              <a:tr h="271530">
                <a:tc>
                  <a:txBody>
                    <a:bodyPr/>
                    <a:lstStyle/>
                    <a:p>
                      <a:pPr algn="l">
                        <a:lnSpc>
                          <a:spcPct val="107000"/>
                        </a:lnSpc>
                        <a:spcAft>
                          <a:spcPts val="0"/>
                        </a:spcAft>
                      </a:pPr>
                      <a:r>
                        <a:rPr lang="en-GB" sz="1100">
                          <a:effectLst/>
                        </a:rPr>
                        <a:t>Poland</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15"/>
                  </a:ext>
                </a:extLst>
              </a:tr>
              <a:tr h="271530">
                <a:tc>
                  <a:txBody>
                    <a:bodyPr/>
                    <a:lstStyle/>
                    <a:p>
                      <a:pPr algn="l">
                        <a:lnSpc>
                          <a:spcPct val="107000"/>
                        </a:lnSpc>
                        <a:spcAft>
                          <a:spcPts val="0"/>
                        </a:spcAft>
                      </a:pPr>
                      <a:r>
                        <a:rPr lang="en-GB" sz="1100">
                          <a:effectLst/>
                        </a:rPr>
                        <a:t>Portugal</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dirty="0">
                          <a:effectLst/>
                        </a:rPr>
                        <a:t>Yes</a:t>
                      </a:r>
                      <a:endParaRPr lang="it-IT" sz="1200" dirty="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16"/>
                  </a:ext>
                </a:extLst>
              </a:tr>
              <a:tr h="271530">
                <a:tc>
                  <a:txBody>
                    <a:bodyPr/>
                    <a:lstStyle/>
                    <a:p>
                      <a:pPr algn="l">
                        <a:lnSpc>
                          <a:spcPct val="107000"/>
                        </a:lnSpc>
                        <a:spcAft>
                          <a:spcPts val="0"/>
                        </a:spcAft>
                      </a:pPr>
                      <a:r>
                        <a:rPr lang="en-GB" sz="1100">
                          <a:effectLst/>
                        </a:rPr>
                        <a:t>Romania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NA</a:t>
                      </a:r>
                      <a:endParaRPr lang="it-IT" sz="1200">
                        <a:effectLst/>
                        <a:latin typeface="Calibri"/>
                        <a:ea typeface="Calibri"/>
                        <a:cs typeface="Arial"/>
                      </a:endParaRPr>
                    </a:p>
                  </a:txBody>
                  <a:tcPr marL="66026" marR="66026" marT="0" marB="0">
                    <a:solidFill>
                      <a:schemeClr val="bg2">
                        <a:lumMod val="75000"/>
                      </a:schemeClr>
                    </a:solidFill>
                  </a:tcPr>
                </a:tc>
                <a:tc>
                  <a:txBody>
                    <a:bodyPr/>
                    <a:lstStyle/>
                    <a:p>
                      <a:pPr algn="ctr">
                        <a:lnSpc>
                          <a:spcPct val="107000"/>
                        </a:lnSpc>
                        <a:spcAft>
                          <a:spcPts val="0"/>
                        </a:spcAft>
                      </a:pPr>
                      <a:r>
                        <a:rPr lang="en-GB" sz="1100">
                          <a:effectLst/>
                        </a:rPr>
                        <a:t>NA</a:t>
                      </a:r>
                      <a:endParaRPr lang="it-IT" sz="1200">
                        <a:effectLst/>
                        <a:latin typeface="Calibri"/>
                        <a:ea typeface="Calibri"/>
                        <a:cs typeface="Arial"/>
                      </a:endParaRPr>
                    </a:p>
                  </a:txBody>
                  <a:tcPr marL="66026" marR="66026" marT="0" marB="0">
                    <a:solidFill>
                      <a:schemeClr val="bg2">
                        <a:lumMod val="75000"/>
                      </a:schemeClr>
                    </a:solidFill>
                  </a:tcPr>
                </a:tc>
                <a:tc>
                  <a:txBody>
                    <a:bodyPr/>
                    <a:lstStyle/>
                    <a:p>
                      <a:pPr algn="ctr">
                        <a:lnSpc>
                          <a:spcPct val="107000"/>
                        </a:lnSpc>
                        <a:spcAft>
                          <a:spcPts val="0"/>
                        </a:spcAft>
                      </a:pPr>
                      <a:r>
                        <a:rPr lang="en-GB" sz="1100">
                          <a:effectLst/>
                        </a:rPr>
                        <a:t>NA</a:t>
                      </a:r>
                      <a:endParaRPr lang="it-IT" sz="1200">
                        <a:effectLst/>
                        <a:latin typeface="Calibri"/>
                        <a:ea typeface="Calibri"/>
                        <a:cs typeface="Arial"/>
                      </a:endParaRPr>
                    </a:p>
                  </a:txBody>
                  <a:tcPr marL="66026" marR="66026" marT="0" marB="0">
                    <a:solidFill>
                      <a:schemeClr val="bg2">
                        <a:lumMod val="75000"/>
                      </a:schemeClr>
                    </a:solidFill>
                  </a:tcPr>
                </a:tc>
                <a:tc>
                  <a:txBody>
                    <a:bodyPr/>
                    <a:lstStyle/>
                    <a:p>
                      <a:pPr algn="ctr">
                        <a:lnSpc>
                          <a:spcPct val="107000"/>
                        </a:lnSpc>
                        <a:spcAft>
                          <a:spcPts val="0"/>
                        </a:spcAft>
                      </a:pPr>
                      <a:r>
                        <a:rPr lang="en-GB" sz="1100">
                          <a:effectLst/>
                        </a:rPr>
                        <a:t>NA</a:t>
                      </a:r>
                      <a:endParaRPr lang="it-IT" sz="1200">
                        <a:effectLst/>
                        <a:latin typeface="Calibri"/>
                        <a:ea typeface="Calibri"/>
                        <a:cs typeface="Arial"/>
                      </a:endParaRPr>
                    </a:p>
                  </a:txBody>
                  <a:tcPr marL="66026" marR="66026" marT="0" marB="0">
                    <a:solidFill>
                      <a:schemeClr val="bg2">
                        <a:lumMod val="75000"/>
                      </a:schemeClr>
                    </a:solidFill>
                  </a:tcPr>
                </a:tc>
                <a:tc>
                  <a:txBody>
                    <a:bodyPr/>
                    <a:lstStyle/>
                    <a:p>
                      <a:pPr algn="ctr">
                        <a:lnSpc>
                          <a:spcPct val="107000"/>
                        </a:lnSpc>
                        <a:spcAft>
                          <a:spcPts val="0"/>
                        </a:spcAft>
                      </a:pPr>
                      <a:r>
                        <a:rPr lang="en-GB" sz="1100">
                          <a:effectLst/>
                        </a:rPr>
                        <a:t>NA</a:t>
                      </a:r>
                      <a:endParaRPr lang="it-IT" sz="1200">
                        <a:effectLst/>
                        <a:latin typeface="Calibri"/>
                        <a:ea typeface="Calibri"/>
                        <a:cs typeface="Arial"/>
                      </a:endParaRPr>
                    </a:p>
                  </a:txBody>
                  <a:tcPr marL="66026" marR="66026" marT="0" marB="0">
                    <a:solidFill>
                      <a:schemeClr val="bg2">
                        <a:lumMod val="75000"/>
                      </a:schemeClr>
                    </a:solidFill>
                  </a:tcPr>
                </a:tc>
                <a:tc>
                  <a:txBody>
                    <a:bodyPr/>
                    <a:lstStyle/>
                    <a:p>
                      <a:pPr algn="ctr">
                        <a:lnSpc>
                          <a:spcPct val="107000"/>
                        </a:lnSpc>
                        <a:spcAft>
                          <a:spcPts val="0"/>
                        </a:spcAft>
                      </a:pPr>
                      <a:r>
                        <a:rPr lang="en-GB" sz="1100">
                          <a:effectLst/>
                        </a:rPr>
                        <a:t>NA</a:t>
                      </a:r>
                      <a:endParaRPr lang="it-IT" sz="1200">
                        <a:effectLst/>
                        <a:latin typeface="Calibri"/>
                        <a:ea typeface="Calibri"/>
                        <a:cs typeface="Arial"/>
                      </a:endParaRPr>
                    </a:p>
                  </a:txBody>
                  <a:tcPr marL="66026" marR="66026" marT="0" marB="0">
                    <a:solidFill>
                      <a:schemeClr val="bg2">
                        <a:lumMod val="75000"/>
                      </a:schemeClr>
                    </a:solidFill>
                  </a:tcPr>
                </a:tc>
                <a:extLst>
                  <a:ext uri="{0D108BD9-81ED-4DB2-BD59-A6C34878D82A}">
                    <a16:rowId xmlns:a16="http://schemas.microsoft.com/office/drawing/2014/main" val="10017"/>
                  </a:ext>
                </a:extLst>
              </a:tr>
              <a:tr h="271530">
                <a:tc>
                  <a:txBody>
                    <a:bodyPr/>
                    <a:lstStyle/>
                    <a:p>
                      <a:pPr algn="l">
                        <a:lnSpc>
                          <a:spcPct val="107000"/>
                        </a:lnSpc>
                        <a:spcAft>
                          <a:spcPts val="0"/>
                        </a:spcAft>
                      </a:pPr>
                      <a:r>
                        <a:rPr lang="en-GB" sz="1100">
                          <a:effectLst/>
                        </a:rPr>
                        <a:t>Slovakia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extLst>
                  <a:ext uri="{0D108BD9-81ED-4DB2-BD59-A6C34878D82A}">
                    <a16:rowId xmlns:a16="http://schemas.microsoft.com/office/drawing/2014/main" val="10018"/>
                  </a:ext>
                </a:extLst>
              </a:tr>
              <a:tr h="551587">
                <a:tc>
                  <a:txBody>
                    <a:bodyPr/>
                    <a:lstStyle/>
                    <a:p>
                      <a:pPr algn="l">
                        <a:lnSpc>
                          <a:spcPct val="107000"/>
                        </a:lnSpc>
                        <a:spcAft>
                          <a:spcPts val="0"/>
                        </a:spcAft>
                      </a:pPr>
                      <a:r>
                        <a:rPr lang="en-GB" sz="1100">
                          <a:effectLst/>
                        </a:rPr>
                        <a:t>Slovenia</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No</a:t>
                      </a:r>
                      <a:endParaRPr lang="it-IT" sz="1200">
                        <a:effectLst/>
                        <a:latin typeface="Calibri"/>
                        <a:ea typeface="Calibri"/>
                        <a:cs typeface="Arial"/>
                      </a:endParaRPr>
                    </a:p>
                  </a:txBody>
                  <a:tcPr marL="66026" marR="66026" marT="0" marB="0">
                    <a:solidFill>
                      <a:srgbClr val="E76931"/>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Only available in ranges </a:t>
                      </a:r>
                      <a:endParaRPr lang="it-IT" sz="1200">
                        <a:effectLst/>
                        <a:latin typeface="Calibri"/>
                        <a:ea typeface="Calibri"/>
                        <a:cs typeface="Arial"/>
                      </a:endParaRPr>
                    </a:p>
                  </a:txBody>
                  <a:tcPr marL="66026" marR="66026" marT="0" marB="0">
                    <a:solidFill>
                      <a:srgbClr val="FFC000"/>
                    </a:solidFill>
                  </a:tcPr>
                </a:tc>
                <a:extLst>
                  <a:ext uri="{0D108BD9-81ED-4DB2-BD59-A6C34878D82A}">
                    <a16:rowId xmlns:a16="http://schemas.microsoft.com/office/drawing/2014/main" val="10019"/>
                  </a:ext>
                </a:extLst>
              </a:tr>
              <a:tr h="271530">
                <a:tc>
                  <a:txBody>
                    <a:bodyPr/>
                    <a:lstStyle/>
                    <a:p>
                      <a:pPr algn="l">
                        <a:lnSpc>
                          <a:spcPct val="107000"/>
                        </a:lnSpc>
                        <a:spcAft>
                          <a:spcPts val="0"/>
                        </a:spcAft>
                      </a:pPr>
                      <a:r>
                        <a:rPr lang="en-GB" sz="1100">
                          <a:effectLst/>
                        </a:rPr>
                        <a:t>Sweden</a:t>
                      </a:r>
                      <a:endParaRPr lang="it-IT" sz="1200">
                        <a:effectLst/>
                        <a:latin typeface="Calibri"/>
                        <a:ea typeface="Calibri"/>
                        <a:cs typeface="Arial"/>
                      </a:endParaRPr>
                    </a:p>
                  </a:txBody>
                  <a:tcPr marL="66026" marR="66026" marT="0" marB="0"/>
                </a:tc>
                <a:tc>
                  <a:txBody>
                    <a:bodyPr/>
                    <a:lstStyle/>
                    <a:p>
                      <a:pPr algn="ctr">
                        <a:lnSpc>
                          <a:spcPct val="107000"/>
                        </a:lnSpc>
                        <a:spcAft>
                          <a:spcPts val="0"/>
                        </a:spcAft>
                      </a:pPr>
                      <a:r>
                        <a:rPr lang="en-GB" sz="1100">
                          <a:effectLst/>
                        </a:rPr>
                        <a:t> 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a:effectLst/>
                        </a:rPr>
                        <a:t>Yes</a:t>
                      </a:r>
                      <a:endParaRPr lang="it-IT" sz="1200">
                        <a:effectLst/>
                        <a:latin typeface="Calibri"/>
                        <a:ea typeface="Calibri"/>
                        <a:cs typeface="Arial"/>
                      </a:endParaRPr>
                    </a:p>
                  </a:txBody>
                  <a:tcPr marL="66026" marR="66026" marT="0" marB="0">
                    <a:solidFill>
                      <a:srgbClr val="92D050"/>
                    </a:solidFill>
                  </a:tcPr>
                </a:tc>
                <a:tc>
                  <a:txBody>
                    <a:bodyPr/>
                    <a:lstStyle/>
                    <a:p>
                      <a:pPr algn="ctr">
                        <a:lnSpc>
                          <a:spcPct val="107000"/>
                        </a:lnSpc>
                        <a:spcAft>
                          <a:spcPts val="0"/>
                        </a:spcAft>
                      </a:pPr>
                      <a:r>
                        <a:rPr lang="en-GB" sz="1100" dirty="0">
                          <a:effectLst/>
                        </a:rPr>
                        <a:t>Yes</a:t>
                      </a:r>
                      <a:endParaRPr lang="it-IT" sz="1200" dirty="0">
                        <a:effectLst/>
                        <a:latin typeface="Calibri"/>
                        <a:ea typeface="Calibri"/>
                        <a:cs typeface="Arial"/>
                      </a:endParaRPr>
                    </a:p>
                  </a:txBody>
                  <a:tcPr marL="66026" marR="66026" marT="0" marB="0">
                    <a:solidFill>
                      <a:srgbClr val="92D050"/>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367402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917CB9-41F0-4BCB-A2CD-DC328B1D871E}"/>
              </a:ext>
            </a:extLst>
          </p:cNvPr>
          <p:cNvSpPr>
            <a:spLocks noGrp="1"/>
          </p:cNvSpPr>
          <p:nvPr>
            <p:ph type="sldNum" sz="quarter" idx="12"/>
          </p:nvPr>
        </p:nvSpPr>
        <p:spPr/>
        <p:txBody>
          <a:bodyPr/>
          <a:lstStyle/>
          <a:p>
            <a:fld id="{B02EAAE4-B189-4CE8-BE40-4141A6F9B57D}" type="slidenum">
              <a:rPr lang="en-GB" smtClean="0"/>
              <a:t>12</a:t>
            </a:fld>
            <a:endParaRPr lang="en-GB"/>
          </a:p>
        </p:txBody>
      </p:sp>
      <p:sp>
        <p:nvSpPr>
          <p:cNvPr id="3" name="Text Placeholder 2">
            <a:extLst>
              <a:ext uri="{FF2B5EF4-FFF2-40B4-BE49-F238E27FC236}">
                <a16:creationId xmlns:a16="http://schemas.microsoft.com/office/drawing/2014/main" id="{A54C89E0-11F6-413C-8C7D-5148B2164A12}"/>
              </a:ext>
            </a:extLst>
          </p:cNvPr>
          <p:cNvSpPr>
            <a:spLocks noGrp="1"/>
          </p:cNvSpPr>
          <p:nvPr>
            <p:ph type="body" idx="10"/>
          </p:nvPr>
        </p:nvSpPr>
        <p:spPr/>
        <p:txBody>
          <a:bodyPr>
            <a:normAutofit lnSpcReduction="10000"/>
          </a:bodyPr>
          <a:lstStyle/>
          <a:p>
            <a:endParaRPr lang="en-GB"/>
          </a:p>
        </p:txBody>
      </p:sp>
      <p:graphicFrame>
        <p:nvGraphicFramePr>
          <p:cNvPr id="4" name="Tabella 2">
            <a:extLst>
              <a:ext uri="{FF2B5EF4-FFF2-40B4-BE49-F238E27FC236}">
                <a16:creationId xmlns:a16="http://schemas.microsoft.com/office/drawing/2014/main" id="{C32450D6-0BC3-4D6C-8E31-A5A173C80211}"/>
              </a:ext>
            </a:extLst>
          </p:cNvPr>
          <p:cNvGraphicFramePr>
            <a:graphicFrameLocks noGrp="1"/>
          </p:cNvGraphicFramePr>
          <p:nvPr>
            <p:extLst>
              <p:ext uri="{D42A27DB-BD31-4B8C-83A1-F6EECF244321}">
                <p14:modId xmlns:p14="http://schemas.microsoft.com/office/powerpoint/2010/main" val="2521830932"/>
              </p:ext>
            </p:extLst>
          </p:nvPr>
        </p:nvGraphicFramePr>
        <p:xfrm>
          <a:off x="313509" y="140266"/>
          <a:ext cx="11288878" cy="6429076"/>
        </p:xfrm>
        <a:graphic>
          <a:graphicData uri="http://schemas.openxmlformats.org/drawingml/2006/table">
            <a:tbl>
              <a:tblPr firstRow="1" firstCol="1" bandRow="1">
                <a:tableStyleId>{5C22544A-7EE6-4342-B048-85BDC9FD1C3A}</a:tableStyleId>
              </a:tblPr>
              <a:tblGrid>
                <a:gridCol w="2790611">
                  <a:extLst>
                    <a:ext uri="{9D8B030D-6E8A-4147-A177-3AD203B41FA5}">
                      <a16:colId xmlns:a16="http://schemas.microsoft.com/office/drawing/2014/main" val="20000"/>
                    </a:ext>
                  </a:extLst>
                </a:gridCol>
                <a:gridCol w="8498267">
                  <a:extLst>
                    <a:ext uri="{9D8B030D-6E8A-4147-A177-3AD203B41FA5}">
                      <a16:colId xmlns:a16="http://schemas.microsoft.com/office/drawing/2014/main" val="20001"/>
                    </a:ext>
                  </a:extLst>
                </a:gridCol>
              </a:tblGrid>
              <a:tr h="408361">
                <a:tc>
                  <a:txBody>
                    <a:bodyPr/>
                    <a:lstStyle/>
                    <a:p>
                      <a:pPr algn="l">
                        <a:lnSpc>
                          <a:spcPct val="107000"/>
                        </a:lnSpc>
                        <a:spcAft>
                          <a:spcPts val="0"/>
                        </a:spcAft>
                      </a:pPr>
                      <a:r>
                        <a:rPr lang="en-GB" sz="1800" dirty="0">
                          <a:effectLst/>
                        </a:rPr>
                        <a:t>Country</a:t>
                      </a:r>
                      <a:endParaRPr lang="it-IT" sz="2000" dirty="0">
                        <a:effectLst/>
                        <a:latin typeface="Calibri"/>
                        <a:ea typeface="Calibri"/>
                        <a:cs typeface="Arial"/>
                      </a:endParaRPr>
                    </a:p>
                  </a:txBody>
                  <a:tcPr marL="68580" marR="68580" marT="0" marB="0"/>
                </a:tc>
                <a:tc>
                  <a:txBody>
                    <a:bodyPr/>
                    <a:lstStyle/>
                    <a:p>
                      <a:pPr algn="ctr">
                        <a:lnSpc>
                          <a:spcPct val="107000"/>
                        </a:lnSpc>
                        <a:spcAft>
                          <a:spcPts val="0"/>
                        </a:spcAft>
                      </a:pPr>
                      <a:r>
                        <a:rPr lang="en-GB" sz="1800">
                          <a:effectLst/>
                        </a:rPr>
                        <a:t>Additional information </a:t>
                      </a:r>
                      <a:endParaRPr lang="it-IT" sz="20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408361">
                <a:tc>
                  <a:txBody>
                    <a:bodyPr/>
                    <a:lstStyle/>
                    <a:p>
                      <a:pPr algn="l">
                        <a:lnSpc>
                          <a:spcPct val="107000"/>
                        </a:lnSpc>
                        <a:spcAft>
                          <a:spcPts val="0"/>
                        </a:spcAft>
                      </a:pPr>
                      <a:r>
                        <a:rPr lang="en-GB" sz="1800" dirty="0">
                          <a:effectLst/>
                        </a:rPr>
                        <a:t>Belgium </a:t>
                      </a:r>
                      <a:endParaRPr lang="it-IT" sz="2000" dirty="0">
                        <a:effectLst/>
                        <a:latin typeface="Calibri"/>
                        <a:ea typeface="Calibri"/>
                        <a:cs typeface="Arial"/>
                      </a:endParaRPr>
                    </a:p>
                  </a:txBody>
                  <a:tcPr marL="68580" marR="68580" marT="0" marB="0"/>
                </a:tc>
                <a:tc>
                  <a:txBody>
                    <a:bodyPr/>
                    <a:lstStyle/>
                    <a:p>
                      <a:pPr algn="l">
                        <a:lnSpc>
                          <a:spcPct val="107000"/>
                        </a:lnSpc>
                        <a:spcAft>
                          <a:spcPts val="0"/>
                        </a:spcAft>
                      </a:pPr>
                      <a:r>
                        <a:rPr lang="en-GB" sz="1800" b="1" dirty="0">
                          <a:solidFill>
                            <a:srgbClr val="00B050"/>
                          </a:solidFill>
                          <a:effectLst/>
                        </a:rPr>
                        <a:t>Date on which the natural person became the BO</a:t>
                      </a:r>
                      <a:endParaRPr lang="it-IT" sz="2000" b="1" dirty="0">
                        <a:solidFill>
                          <a:srgbClr val="00B050"/>
                        </a:solidFill>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408361">
                <a:tc>
                  <a:txBody>
                    <a:bodyPr/>
                    <a:lstStyle/>
                    <a:p>
                      <a:pPr algn="l">
                        <a:lnSpc>
                          <a:spcPct val="107000"/>
                        </a:lnSpc>
                        <a:spcAft>
                          <a:spcPts val="0"/>
                        </a:spcAft>
                      </a:pPr>
                      <a:r>
                        <a:rPr lang="en-GB" sz="1800">
                          <a:effectLst/>
                        </a:rPr>
                        <a:t>Czech Republic</a:t>
                      </a:r>
                      <a:endParaRPr lang="it-IT" sz="2000">
                        <a:effectLst/>
                        <a:latin typeface="Calibri"/>
                        <a:ea typeface="Calibri"/>
                        <a:cs typeface="Arial"/>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800" b="1">
                          <a:solidFill>
                            <a:srgbClr val="00B050"/>
                          </a:solidFill>
                          <a:effectLst/>
                        </a:rPr>
                        <a:t>Date on which the natural person became the BO</a:t>
                      </a:r>
                      <a:endParaRPr lang="it-IT" sz="2000" b="1">
                        <a:solidFill>
                          <a:srgbClr val="00B050"/>
                        </a:solidFill>
                        <a:effectLst/>
                        <a:latin typeface="+mn-lt"/>
                        <a:ea typeface="Calibri"/>
                        <a:cs typeface="Arial"/>
                      </a:endParaRPr>
                    </a:p>
                  </a:txBody>
                  <a:tcPr marL="68580" marR="68580" marT="0" marB="0"/>
                </a:tc>
                <a:extLst>
                  <a:ext uri="{0D108BD9-81ED-4DB2-BD59-A6C34878D82A}">
                    <a16:rowId xmlns:a16="http://schemas.microsoft.com/office/drawing/2014/main" val="10002"/>
                  </a:ext>
                </a:extLst>
              </a:tr>
              <a:tr h="720094">
                <a:tc>
                  <a:txBody>
                    <a:bodyPr/>
                    <a:lstStyle/>
                    <a:p>
                      <a:pPr algn="l">
                        <a:lnSpc>
                          <a:spcPct val="107000"/>
                        </a:lnSpc>
                        <a:spcAft>
                          <a:spcPts val="0"/>
                        </a:spcAft>
                      </a:pPr>
                      <a:r>
                        <a:rPr lang="en-GB" sz="1800">
                          <a:effectLst/>
                        </a:rPr>
                        <a:t>Denmark</a:t>
                      </a:r>
                      <a:endParaRPr lang="it-IT" sz="2000">
                        <a:effectLst/>
                        <a:latin typeface="Calibri"/>
                        <a:ea typeface="Calibri"/>
                        <a:cs typeface="Arial"/>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800" b="1">
                          <a:solidFill>
                            <a:srgbClr val="00B050"/>
                          </a:solidFill>
                          <a:effectLst/>
                        </a:rPr>
                        <a:t>Date on which the natural person became the BO</a:t>
                      </a:r>
                      <a:r>
                        <a:rPr lang="en-GB" sz="1800">
                          <a:effectLst/>
                        </a:rPr>
                        <a:t>; list of firms owned by the BO as well as all firms registered at a given address.</a:t>
                      </a:r>
                      <a:endParaRPr lang="it-IT" sz="2000">
                        <a:effectLst/>
                        <a:latin typeface="Calibri"/>
                        <a:ea typeface="Calibri"/>
                        <a:cs typeface="Arial"/>
                      </a:endParaRPr>
                    </a:p>
                  </a:txBody>
                  <a:tcPr marL="68580" marR="68580" marT="0" marB="0"/>
                </a:tc>
                <a:extLst>
                  <a:ext uri="{0D108BD9-81ED-4DB2-BD59-A6C34878D82A}">
                    <a16:rowId xmlns:a16="http://schemas.microsoft.com/office/drawing/2014/main" val="10003"/>
                  </a:ext>
                </a:extLst>
              </a:tr>
              <a:tr h="1051208">
                <a:tc>
                  <a:txBody>
                    <a:bodyPr/>
                    <a:lstStyle/>
                    <a:p>
                      <a:pPr algn="l">
                        <a:lnSpc>
                          <a:spcPct val="107000"/>
                        </a:lnSpc>
                        <a:spcAft>
                          <a:spcPts val="0"/>
                        </a:spcAft>
                      </a:pPr>
                      <a:r>
                        <a:rPr lang="en-GB" sz="1800">
                          <a:effectLst/>
                        </a:rPr>
                        <a:t>Ireland</a:t>
                      </a:r>
                      <a:endParaRPr lang="it-IT" sz="2000">
                        <a:effectLst/>
                        <a:latin typeface="Calibri"/>
                        <a:ea typeface="Calibri"/>
                        <a:cs typeface="Arial"/>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800" b="1">
                          <a:solidFill>
                            <a:srgbClr val="0070C0"/>
                          </a:solidFill>
                          <a:effectLst/>
                        </a:rPr>
                        <a:t>Residential address and address code</a:t>
                      </a:r>
                      <a:r>
                        <a:rPr lang="en-GB" sz="1800">
                          <a:effectLst/>
                        </a:rPr>
                        <a:t>; </a:t>
                      </a:r>
                      <a:r>
                        <a:rPr lang="en-GB" sz="1800" b="1">
                          <a:solidFill>
                            <a:srgbClr val="00B050"/>
                          </a:solidFill>
                          <a:effectLst/>
                        </a:rPr>
                        <a:t>Date on which the natural person became the BO</a:t>
                      </a:r>
                      <a:r>
                        <a:rPr lang="en-GB" sz="1800">
                          <a:effectLst/>
                        </a:rPr>
                        <a:t>; date of cessation as BO; personal Public Service Number; type of control.</a:t>
                      </a:r>
                      <a:endParaRPr lang="it-IT" sz="2000">
                        <a:effectLst/>
                        <a:latin typeface="Calibri"/>
                        <a:ea typeface="Calibri"/>
                        <a:cs typeface="Arial"/>
                      </a:endParaRPr>
                    </a:p>
                  </a:txBody>
                  <a:tcPr marL="68580" marR="68580" marT="0" marB="0"/>
                </a:tc>
                <a:extLst>
                  <a:ext uri="{0D108BD9-81ED-4DB2-BD59-A6C34878D82A}">
                    <a16:rowId xmlns:a16="http://schemas.microsoft.com/office/drawing/2014/main" val="10004"/>
                  </a:ext>
                </a:extLst>
              </a:tr>
              <a:tr h="695443">
                <a:tc>
                  <a:txBody>
                    <a:bodyPr/>
                    <a:lstStyle/>
                    <a:p>
                      <a:pPr algn="l">
                        <a:lnSpc>
                          <a:spcPct val="107000"/>
                        </a:lnSpc>
                        <a:spcAft>
                          <a:spcPts val="0"/>
                        </a:spcAft>
                      </a:pPr>
                      <a:r>
                        <a:rPr lang="en-GB" sz="1800">
                          <a:effectLst/>
                        </a:rPr>
                        <a:t>Latvia</a:t>
                      </a:r>
                      <a:endParaRPr lang="it-IT" sz="2000">
                        <a:effectLst/>
                        <a:latin typeface="Calibri"/>
                        <a:ea typeface="Calibri"/>
                        <a:cs typeface="Arial"/>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800" b="1">
                          <a:solidFill>
                            <a:srgbClr val="00B050"/>
                          </a:solidFill>
                          <a:effectLst/>
                        </a:rPr>
                        <a:t>Date on which the natural person became the BO; </a:t>
                      </a:r>
                      <a:r>
                        <a:rPr lang="en-GB" sz="1800">
                          <a:effectLst/>
                        </a:rPr>
                        <a:t>historical data (upon registration).</a:t>
                      </a:r>
                      <a:endParaRPr lang="it-IT" sz="2000">
                        <a:effectLst/>
                        <a:latin typeface="Calibri"/>
                        <a:ea typeface="Calibri"/>
                        <a:cs typeface="Arial"/>
                      </a:endParaRPr>
                    </a:p>
                  </a:txBody>
                  <a:tcPr marL="68580" marR="68580" marT="0" marB="0"/>
                </a:tc>
                <a:extLst>
                  <a:ext uri="{0D108BD9-81ED-4DB2-BD59-A6C34878D82A}">
                    <a16:rowId xmlns:a16="http://schemas.microsoft.com/office/drawing/2014/main" val="10005"/>
                  </a:ext>
                </a:extLst>
              </a:tr>
              <a:tr h="408361">
                <a:tc>
                  <a:txBody>
                    <a:bodyPr/>
                    <a:lstStyle/>
                    <a:p>
                      <a:pPr algn="l">
                        <a:lnSpc>
                          <a:spcPct val="107000"/>
                        </a:lnSpc>
                        <a:spcAft>
                          <a:spcPts val="0"/>
                        </a:spcAft>
                      </a:pPr>
                      <a:r>
                        <a:rPr lang="en-GB" sz="1800">
                          <a:effectLst/>
                        </a:rPr>
                        <a:t>Luxembourg</a:t>
                      </a:r>
                      <a:endParaRPr lang="it-IT" sz="2000">
                        <a:effectLst/>
                        <a:latin typeface="Calibri"/>
                        <a:ea typeface="Calibri"/>
                        <a:cs typeface="Arial"/>
                      </a:endParaRPr>
                    </a:p>
                  </a:txBody>
                  <a:tcPr marL="68580" marR="68580" marT="0" marB="0"/>
                </a:tc>
                <a:tc>
                  <a:txBody>
                    <a:bodyPr/>
                    <a:lstStyle/>
                    <a:p>
                      <a:pPr algn="l">
                        <a:lnSpc>
                          <a:spcPct val="107000"/>
                        </a:lnSpc>
                        <a:spcAft>
                          <a:spcPts val="0"/>
                        </a:spcAft>
                      </a:pPr>
                      <a:r>
                        <a:rPr lang="en-GB" sz="1800" b="1">
                          <a:solidFill>
                            <a:srgbClr val="0070C0"/>
                          </a:solidFill>
                          <a:effectLst/>
                        </a:rPr>
                        <a:t>BO’s birthplace </a:t>
                      </a:r>
                      <a:r>
                        <a:rPr lang="en-GB" sz="1800">
                          <a:effectLst/>
                        </a:rPr>
                        <a:t>and date of the last declaration.</a:t>
                      </a:r>
                      <a:endParaRPr lang="it-IT" sz="2000">
                        <a:effectLst/>
                        <a:latin typeface="Calibri"/>
                        <a:ea typeface="Calibri"/>
                        <a:cs typeface="Arial"/>
                      </a:endParaRPr>
                    </a:p>
                  </a:txBody>
                  <a:tcPr marL="68580" marR="68580" marT="0" marB="0"/>
                </a:tc>
                <a:extLst>
                  <a:ext uri="{0D108BD9-81ED-4DB2-BD59-A6C34878D82A}">
                    <a16:rowId xmlns:a16="http://schemas.microsoft.com/office/drawing/2014/main" val="10006"/>
                  </a:ext>
                </a:extLst>
              </a:tr>
              <a:tr h="408361">
                <a:tc>
                  <a:txBody>
                    <a:bodyPr/>
                    <a:lstStyle/>
                    <a:p>
                      <a:pPr algn="l">
                        <a:lnSpc>
                          <a:spcPct val="107000"/>
                        </a:lnSpc>
                        <a:spcAft>
                          <a:spcPts val="0"/>
                        </a:spcAft>
                      </a:pPr>
                      <a:r>
                        <a:rPr lang="en-GB" sz="1800">
                          <a:effectLst/>
                        </a:rPr>
                        <a:t>Malta</a:t>
                      </a:r>
                      <a:endParaRPr lang="it-IT" sz="2000">
                        <a:effectLst/>
                        <a:latin typeface="Calibri"/>
                        <a:ea typeface="Calibri"/>
                        <a:cs typeface="Arial"/>
                      </a:endParaRPr>
                    </a:p>
                  </a:txBody>
                  <a:tcPr marL="68580" marR="68580" marT="0" marB="0"/>
                </a:tc>
                <a:tc>
                  <a:txBody>
                    <a:bodyPr/>
                    <a:lstStyle/>
                    <a:p>
                      <a:pPr algn="l">
                        <a:lnSpc>
                          <a:spcPct val="107000"/>
                        </a:lnSpc>
                        <a:spcAft>
                          <a:spcPts val="0"/>
                        </a:spcAft>
                      </a:pPr>
                      <a:r>
                        <a:rPr lang="en-GB" sz="1800" b="1">
                          <a:solidFill>
                            <a:srgbClr val="00B050"/>
                          </a:solidFill>
                          <a:effectLst/>
                        </a:rPr>
                        <a:t>Date on which the natural person became the BO</a:t>
                      </a:r>
                      <a:endParaRPr lang="it-IT" sz="2000" b="1">
                        <a:solidFill>
                          <a:srgbClr val="00B050"/>
                        </a:solidFill>
                        <a:effectLst/>
                        <a:latin typeface="+mn-lt"/>
                        <a:ea typeface="Calibri"/>
                        <a:cs typeface="Arial"/>
                      </a:endParaRPr>
                    </a:p>
                  </a:txBody>
                  <a:tcPr marL="68580" marR="68580" marT="0" marB="0"/>
                </a:tc>
                <a:extLst>
                  <a:ext uri="{0D108BD9-81ED-4DB2-BD59-A6C34878D82A}">
                    <a16:rowId xmlns:a16="http://schemas.microsoft.com/office/drawing/2014/main" val="10007"/>
                  </a:ext>
                </a:extLst>
              </a:tr>
              <a:tr h="408361">
                <a:tc>
                  <a:txBody>
                    <a:bodyPr/>
                    <a:lstStyle/>
                    <a:p>
                      <a:pPr algn="l">
                        <a:lnSpc>
                          <a:spcPct val="107000"/>
                        </a:lnSpc>
                        <a:spcAft>
                          <a:spcPts val="0"/>
                        </a:spcAft>
                      </a:pPr>
                      <a:r>
                        <a:rPr lang="en-GB" sz="1800">
                          <a:effectLst/>
                        </a:rPr>
                        <a:t>Netherlands</a:t>
                      </a:r>
                      <a:endParaRPr lang="it-IT" sz="2000">
                        <a:effectLst/>
                        <a:latin typeface="Calibri"/>
                        <a:ea typeface="Calibri"/>
                        <a:cs typeface="Arial"/>
                      </a:endParaRPr>
                    </a:p>
                  </a:txBody>
                  <a:tcPr marL="68580" marR="68580" marT="0" marB="0"/>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GB" sz="1800" b="1">
                          <a:solidFill>
                            <a:srgbClr val="00B050"/>
                          </a:solidFill>
                          <a:effectLst/>
                        </a:rPr>
                        <a:t>Date on which the natural person became the BO;</a:t>
                      </a:r>
                      <a:r>
                        <a:rPr lang="en-GB" sz="1800">
                          <a:effectLst/>
                        </a:rPr>
                        <a:t> registration date.</a:t>
                      </a:r>
                      <a:endParaRPr lang="it-IT" sz="2000">
                        <a:effectLst/>
                        <a:latin typeface="Calibri"/>
                        <a:ea typeface="Calibri"/>
                        <a:cs typeface="Arial"/>
                      </a:endParaRPr>
                    </a:p>
                  </a:txBody>
                  <a:tcPr marL="68580" marR="68580" marT="0" marB="0"/>
                </a:tc>
                <a:extLst>
                  <a:ext uri="{0D108BD9-81ED-4DB2-BD59-A6C34878D82A}">
                    <a16:rowId xmlns:a16="http://schemas.microsoft.com/office/drawing/2014/main" val="10008"/>
                  </a:ext>
                </a:extLst>
              </a:tr>
              <a:tr h="408361">
                <a:tc>
                  <a:txBody>
                    <a:bodyPr/>
                    <a:lstStyle/>
                    <a:p>
                      <a:pPr algn="l">
                        <a:lnSpc>
                          <a:spcPct val="107000"/>
                        </a:lnSpc>
                        <a:spcAft>
                          <a:spcPts val="0"/>
                        </a:spcAft>
                      </a:pPr>
                      <a:r>
                        <a:rPr lang="en-GB" sz="1800" dirty="0">
                          <a:effectLst/>
                        </a:rPr>
                        <a:t>Poland</a:t>
                      </a:r>
                      <a:endParaRPr lang="it-IT" sz="2000" dirty="0">
                        <a:effectLst/>
                        <a:latin typeface="Calibri"/>
                        <a:ea typeface="Calibri"/>
                        <a:cs typeface="Arial"/>
                      </a:endParaRPr>
                    </a:p>
                  </a:txBody>
                  <a:tcPr marL="68580" marR="68580" marT="0" marB="0"/>
                </a:tc>
                <a:tc>
                  <a:txBody>
                    <a:bodyPr/>
                    <a:lstStyle/>
                    <a:p>
                      <a:pPr algn="l">
                        <a:lnSpc>
                          <a:spcPct val="107000"/>
                        </a:lnSpc>
                        <a:spcAft>
                          <a:spcPts val="0"/>
                        </a:spcAft>
                      </a:pPr>
                      <a:r>
                        <a:rPr lang="en-GB" sz="1800" dirty="0">
                          <a:effectLst/>
                        </a:rPr>
                        <a:t>Date of birth; </a:t>
                      </a:r>
                      <a:r>
                        <a:rPr lang="en-GB" sz="1800" b="1" dirty="0">
                          <a:solidFill>
                            <a:srgbClr val="FF0000"/>
                          </a:solidFill>
                          <a:effectLst/>
                        </a:rPr>
                        <a:t>ID number</a:t>
                      </a:r>
                      <a:r>
                        <a:rPr lang="en-GB" sz="1800" dirty="0">
                          <a:effectLst/>
                        </a:rPr>
                        <a:t>.</a:t>
                      </a:r>
                      <a:endParaRPr lang="it-IT" sz="2000" dirty="0">
                        <a:effectLst/>
                        <a:latin typeface="Calibri"/>
                        <a:ea typeface="Calibri"/>
                        <a:cs typeface="Arial"/>
                      </a:endParaRPr>
                    </a:p>
                  </a:txBody>
                  <a:tcPr marL="68580" marR="68580" marT="0" marB="0"/>
                </a:tc>
                <a:extLst>
                  <a:ext uri="{0D108BD9-81ED-4DB2-BD59-A6C34878D82A}">
                    <a16:rowId xmlns:a16="http://schemas.microsoft.com/office/drawing/2014/main" val="10009"/>
                  </a:ext>
                </a:extLst>
              </a:tr>
              <a:tr h="695443">
                <a:tc>
                  <a:txBody>
                    <a:bodyPr/>
                    <a:lstStyle/>
                    <a:p>
                      <a:pPr algn="l">
                        <a:lnSpc>
                          <a:spcPct val="107000"/>
                        </a:lnSpc>
                        <a:spcAft>
                          <a:spcPts val="0"/>
                        </a:spcAft>
                      </a:pPr>
                      <a:r>
                        <a:rPr lang="en-GB" sz="1800">
                          <a:effectLst/>
                        </a:rPr>
                        <a:t>Portugal</a:t>
                      </a:r>
                      <a:endParaRPr lang="it-IT" sz="2000">
                        <a:effectLst/>
                        <a:latin typeface="Calibri"/>
                        <a:ea typeface="Calibri"/>
                        <a:cs typeface="Arial"/>
                      </a:endParaRPr>
                    </a:p>
                  </a:txBody>
                  <a:tcPr marL="68580" marR="68580" marT="0" marB="0"/>
                </a:tc>
                <a:tc>
                  <a:txBody>
                    <a:bodyPr/>
                    <a:lstStyle/>
                    <a:p>
                      <a:pPr algn="l">
                        <a:lnSpc>
                          <a:spcPct val="107000"/>
                        </a:lnSpc>
                        <a:spcAft>
                          <a:spcPts val="0"/>
                        </a:spcAft>
                      </a:pPr>
                      <a:r>
                        <a:rPr lang="en-GB" sz="1800">
                          <a:effectLst/>
                        </a:rPr>
                        <a:t>Whether the BO is of legal age, </a:t>
                      </a:r>
                      <a:r>
                        <a:rPr lang="en-GB" sz="1800" b="1">
                          <a:solidFill>
                            <a:srgbClr val="0070C0"/>
                          </a:solidFill>
                          <a:effectLst/>
                        </a:rPr>
                        <a:t>place of birth, permanent address</a:t>
                      </a:r>
                      <a:r>
                        <a:rPr lang="en-GB" sz="1800">
                          <a:effectLst/>
                        </a:rPr>
                        <a:t>, </a:t>
                      </a:r>
                      <a:r>
                        <a:rPr lang="en-GB" sz="1800" b="1">
                          <a:solidFill>
                            <a:srgbClr val="FF0000"/>
                          </a:solidFill>
                          <a:effectLst/>
                        </a:rPr>
                        <a:t>unique identifiers</a:t>
                      </a:r>
                      <a:r>
                        <a:rPr lang="en-GB" sz="1800">
                          <a:effectLst/>
                        </a:rPr>
                        <a:t>.</a:t>
                      </a:r>
                      <a:endParaRPr lang="it-IT" sz="2000">
                        <a:effectLst/>
                        <a:latin typeface="Calibri"/>
                        <a:ea typeface="Calibri"/>
                        <a:cs typeface="Arial"/>
                      </a:endParaRPr>
                    </a:p>
                  </a:txBody>
                  <a:tcPr marL="68580" marR="68580" marT="0" marB="0"/>
                </a:tc>
                <a:extLst>
                  <a:ext uri="{0D108BD9-81ED-4DB2-BD59-A6C34878D82A}">
                    <a16:rowId xmlns:a16="http://schemas.microsoft.com/office/drawing/2014/main" val="10010"/>
                  </a:ext>
                </a:extLst>
              </a:tr>
              <a:tr h="408361">
                <a:tc>
                  <a:txBody>
                    <a:bodyPr/>
                    <a:lstStyle/>
                    <a:p>
                      <a:pPr algn="l">
                        <a:lnSpc>
                          <a:spcPct val="107000"/>
                        </a:lnSpc>
                        <a:spcAft>
                          <a:spcPts val="0"/>
                        </a:spcAft>
                      </a:pPr>
                      <a:r>
                        <a:rPr lang="en-GB" sz="1800">
                          <a:effectLst/>
                        </a:rPr>
                        <a:t>Slovenia</a:t>
                      </a:r>
                      <a:endParaRPr lang="it-IT" sz="2000">
                        <a:effectLst/>
                        <a:latin typeface="Calibri"/>
                        <a:ea typeface="Calibri"/>
                        <a:cs typeface="Arial"/>
                      </a:endParaRPr>
                    </a:p>
                  </a:txBody>
                  <a:tcPr marL="68580" marR="68580" marT="0" marB="0"/>
                </a:tc>
                <a:tc>
                  <a:txBody>
                    <a:bodyPr/>
                    <a:lstStyle/>
                    <a:p>
                      <a:pPr algn="l">
                        <a:lnSpc>
                          <a:spcPct val="107000"/>
                        </a:lnSpc>
                        <a:spcAft>
                          <a:spcPts val="0"/>
                        </a:spcAft>
                      </a:pPr>
                      <a:r>
                        <a:rPr lang="en-GB" sz="1800" b="1" dirty="0">
                          <a:solidFill>
                            <a:srgbClr val="0070C0"/>
                          </a:solidFill>
                          <a:effectLst/>
                        </a:rPr>
                        <a:t>Address of permanent/temporary residence </a:t>
                      </a:r>
                      <a:r>
                        <a:rPr lang="en-GB" sz="1800" dirty="0">
                          <a:effectLst/>
                        </a:rPr>
                        <a:t>and registration date.</a:t>
                      </a:r>
                      <a:endParaRPr lang="it-IT" sz="2000" dirty="0">
                        <a:effectLst/>
                        <a:latin typeface="Calibri"/>
                        <a:ea typeface="Calibri"/>
                        <a:cs typeface="Arial"/>
                      </a:endParaRP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2134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72537E-F0AF-AA5E-7C61-EADF467E43A0}"/>
              </a:ext>
            </a:extLst>
          </p:cNvPr>
          <p:cNvSpPr>
            <a:spLocks noGrp="1"/>
          </p:cNvSpPr>
          <p:nvPr>
            <p:ph type="sldNum" sz="quarter" idx="12"/>
          </p:nvPr>
        </p:nvSpPr>
        <p:spPr/>
        <p:txBody>
          <a:bodyPr/>
          <a:lstStyle/>
          <a:p>
            <a:fld id="{B02EAAE4-B189-4CE8-BE40-4141A6F9B57D}" type="slidenum">
              <a:rPr lang="en-GB" smtClean="0"/>
              <a:t>13</a:t>
            </a:fld>
            <a:endParaRPr lang="en-GB"/>
          </a:p>
        </p:txBody>
      </p:sp>
      <p:sp>
        <p:nvSpPr>
          <p:cNvPr id="3" name="Text Placeholder 2">
            <a:extLst>
              <a:ext uri="{FF2B5EF4-FFF2-40B4-BE49-F238E27FC236}">
                <a16:creationId xmlns:a16="http://schemas.microsoft.com/office/drawing/2014/main" id="{61146347-3AB5-7B0C-B177-B9BF2EA0755D}"/>
              </a:ext>
            </a:extLst>
          </p:cNvPr>
          <p:cNvSpPr>
            <a:spLocks noGrp="1"/>
          </p:cNvSpPr>
          <p:nvPr>
            <p:ph type="body" idx="10"/>
          </p:nvPr>
        </p:nvSpPr>
        <p:spPr/>
        <p:txBody>
          <a:bodyPr>
            <a:normAutofit lnSpcReduction="10000"/>
          </a:bodyPr>
          <a:lstStyle/>
          <a:p>
            <a:endParaRPr lang="en-GB"/>
          </a:p>
        </p:txBody>
      </p:sp>
      <p:pic>
        <p:nvPicPr>
          <p:cNvPr id="5" name="Picture 4">
            <a:extLst>
              <a:ext uri="{FF2B5EF4-FFF2-40B4-BE49-F238E27FC236}">
                <a16:creationId xmlns:a16="http://schemas.microsoft.com/office/drawing/2014/main" id="{220CF05B-CC74-DFEF-782B-A66D909C5D03}"/>
              </a:ext>
            </a:extLst>
          </p:cNvPr>
          <p:cNvPicPr>
            <a:picLocks noChangeAspect="1"/>
          </p:cNvPicPr>
          <p:nvPr/>
        </p:nvPicPr>
        <p:blipFill>
          <a:blip r:embed="rId2"/>
          <a:stretch>
            <a:fillRect/>
          </a:stretch>
        </p:blipFill>
        <p:spPr>
          <a:xfrm>
            <a:off x="134380" y="2310879"/>
            <a:ext cx="7472568" cy="3389671"/>
          </a:xfrm>
          <a:prstGeom prst="rect">
            <a:avLst/>
          </a:prstGeom>
        </p:spPr>
      </p:pic>
      <p:pic>
        <p:nvPicPr>
          <p:cNvPr id="4" name="Picture 3">
            <a:extLst>
              <a:ext uri="{FF2B5EF4-FFF2-40B4-BE49-F238E27FC236}">
                <a16:creationId xmlns:a16="http://schemas.microsoft.com/office/drawing/2014/main" id="{98584ADB-1276-04BE-BF42-578D1A67A904}"/>
              </a:ext>
            </a:extLst>
          </p:cNvPr>
          <p:cNvPicPr>
            <a:picLocks noChangeAspect="1"/>
          </p:cNvPicPr>
          <p:nvPr/>
        </p:nvPicPr>
        <p:blipFill>
          <a:blip r:embed="rId3"/>
          <a:stretch>
            <a:fillRect/>
          </a:stretch>
        </p:blipFill>
        <p:spPr>
          <a:xfrm>
            <a:off x="3450665" y="1255306"/>
            <a:ext cx="2469094" cy="3389670"/>
          </a:xfrm>
          <a:prstGeom prst="rect">
            <a:avLst/>
          </a:prstGeom>
        </p:spPr>
      </p:pic>
      <p:pic>
        <p:nvPicPr>
          <p:cNvPr id="6" name="Picture 5">
            <a:extLst>
              <a:ext uri="{FF2B5EF4-FFF2-40B4-BE49-F238E27FC236}">
                <a16:creationId xmlns:a16="http://schemas.microsoft.com/office/drawing/2014/main" id="{0C3BE942-AB08-766F-6A14-3DA30930F4D5}"/>
              </a:ext>
            </a:extLst>
          </p:cNvPr>
          <p:cNvPicPr>
            <a:picLocks noChangeAspect="1"/>
          </p:cNvPicPr>
          <p:nvPr/>
        </p:nvPicPr>
        <p:blipFill>
          <a:blip r:embed="rId4"/>
          <a:stretch>
            <a:fillRect/>
          </a:stretch>
        </p:blipFill>
        <p:spPr>
          <a:xfrm>
            <a:off x="6174726" y="2221504"/>
            <a:ext cx="6017274" cy="3834716"/>
          </a:xfrm>
          <a:prstGeom prst="rect">
            <a:avLst/>
          </a:prstGeom>
        </p:spPr>
      </p:pic>
      <p:sp>
        <p:nvSpPr>
          <p:cNvPr id="7" name="TextBox 6">
            <a:extLst>
              <a:ext uri="{FF2B5EF4-FFF2-40B4-BE49-F238E27FC236}">
                <a16:creationId xmlns:a16="http://schemas.microsoft.com/office/drawing/2014/main" id="{80AEB57D-3279-1EC9-86B8-88B79B448354}"/>
              </a:ext>
            </a:extLst>
          </p:cNvPr>
          <p:cNvSpPr txBox="1"/>
          <p:nvPr/>
        </p:nvSpPr>
        <p:spPr>
          <a:xfrm>
            <a:off x="406597" y="266748"/>
            <a:ext cx="5249620" cy="646331"/>
          </a:xfrm>
          <a:prstGeom prst="rect">
            <a:avLst/>
          </a:prstGeom>
          <a:noFill/>
        </p:spPr>
        <p:txBody>
          <a:bodyPr wrap="square" rtlCol="0">
            <a:spAutoFit/>
          </a:bodyPr>
          <a:lstStyle/>
          <a:p>
            <a:r>
              <a:rPr lang="en-GB" sz="3600" dirty="0">
                <a:latin typeface="+mj-lt"/>
              </a:rPr>
              <a:t>IMPACT EXAMPLES</a:t>
            </a:r>
          </a:p>
        </p:txBody>
      </p:sp>
    </p:spTree>
    <p:extLst>
      <p:ext uri="{BB962C8B-B14F-4D97-AF65-F5344CB8AC3E}">
        <p14:creationId xmlns:p14="http://schemas.microsoft.com/office/powerpoint/2010/main" val="33619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FD40D-22F3-4ED4-9201-68A740C5792C}"/>
              </a:ext>
            </a:extLst>
          </p:cNvPr>
          <p:cNvSpPr>
            <a:spLocks noGrp="1"/>
          </p:cNvSpPr>
          <p:nvPr>
            <p:ph type="sldNum" sz="quarter" idx="12"/>
          </p:nvPr>
        </p:nvSpPr>
        <p:spPr/>
        <p:txBody>
          <a:bodyPr/>
          <a:lstStyle/>
          <a:p>
            <a:fld id="{B02EAAE4-B189-4CE8-BE40-4141A6F9B57D}" type="slidenum">
              <a:rPr lang="en-GB" smtClean="0"/>
              <a:t>14</a:t>
            </a:fld>
            <a:endParaRPr lang="en-GB"/>
          </a:p>
        </p:txBody>
      </p:sp>
      <p:sp>
        <p:nvSpPr>
          <p:cNvPr id="5" name="Text Placeholder 4">
            <a:extLst>
              <a:ext uri="{FF2B5EF4-FFF2-40B4-BE49-F238E27FC236}">
                <a16:creationId xmlns:a16="http://schemas.microsoft.com/office/drawing/2014/main" id="{A4739FD7-0291-4F32-B06D-FC9AD30FE2B2}"/>
              </a:ext>
            </a:extLst>
          </p:cNvPr>
          <p:cNvSpPr>
            <a:spLocks noGrp="1"/>
          </p:cNvSpPr>
          <p:nvPr>
            <p:ph type="body" idx="10"/>
          </p:nvPr>
        </p:nvSpPr>
        <p:spPr/>
        <p:txBody>
          <a:bodyPr>
            <a:normAutofit lnSpcReduction="10000"/>
          </a:bodyPr>
          <a:lstStyle/>
          <a:p>
            <a:r>
              <a:rPr lang="en-GB" dirty="0"/>
              <a:t>@mairarmartini</a:t>
            </a:r>
          </a:p>
        </p:txBody>
      </p:sp>
      <p:sp>
        <p:nvSpPr>
          <p:cNvPr id="11" name="TextBox 10">
            <a:extLst>
              <a:ext uri="{FF2B5EF4-FFF2-40B4-BE49-F238E27FC236}">
                <a16:creationId xmlns:a16="http://schemas.microsoft.com/office/drawing/2014/main" id="{DBE54CEB-0BE2-4D38-B2A6-0044E5BC90D5}"/>
              </a:ext>
            </a:extLst>
          </p:cNvPr>
          <p:cNvSpPr txBox="1"/>
          <p:nvPr/>
        </p:nvSpPr>
        <p:spPr>
          <a:xfrm>
            <a:off x="872952" y="329803"/>
            <a:ext cx="10689082" cy="1200329"/>
          </a:xfrm>
          <a:prstGeom prst="rect">
            <a:avLst/>
          </a:prstGeom>
          <a:noFill/>
        </p:spPr>
        <p:txBody>
          <a:bodyPr wrap="square">
            <a:spAutoFit/>
          </a:bodyPr>
          <a:lstStyle/>
          <a:p>
            <a:r>
              <a:rPr lang="en-GB" sz="3600" cap="all" dirty="0">
                <a:latin typeface="+mj-lt"/>
                <a:ea typeface="+mj-ea"/>
                <a:cs typeface="+mj-cs"/>
              </a:rPr>
              <a:t>The new EU AML package</a:t>
            </a:r>
          </a:p>
          <a:p>
            <a:endParaRPr lang="en-GB" sz="3600" cap="all" dirty="0">
              <a:latin typeface="+mj-lt"/>
              <a:ea typeface="+mj-ea"/>
              <a:cs typeface="+mj-cs"/>
            </a:endParaRPr>
          </a:p>
        </p:txBody>
      </p:sp>
      <p:sp>
        <p:nvSpPr>
          <p:cNvPr id="134" name="TextBox 133">
            <a:extLst>
              <a:ext uri="{FF2B5EF4-FFF2-40B4-BE49-F238E27FC236}">
                <a16:creationId xmlns:a16="http://schemas.microsoft.com/office/drawing/2014/main" id="{AB8BD0BB-F96B-67A1-F16D-C162117775EE}"/>
              </a:ext>
            </a:extLst>
          </p:cNvPr>
          <p:cNvSpPr txBox="1"/>
          <p:nvPr/>
        </p:nvSpPr>
        <p:spPr>
          <a:xfrm>
            <a:off x="680964" y="1503852"/>
            <a:ext cx="10220220" cy="4275081"/>
          </a:xfrm>
          <a:prstGeom prst="rect">
            <a:avLst/>
          </a:prstGeom>
          <a:noFill/>
        </p:spPr>
        <p:txBody>
          <a:bodyPr wrap="square">
            <a:spAutoFit/>
          </a:bodyPr>
          <a:lstStyle/>
          <a:p>
            <a:pPr>
              <a:lnSpc>
                <a:spcPct val="100000"/>
              </a:lnSpc>
              <a:spcAft>
                <a:spcPts val="600"/>
              </a:spcAft>
            </a:pPr>
            <a:r>
              <a:rPr lang="en-US" dirty="0"/>
              <a:t>	</a:t>
            </a:r>
            <a:r>
              <a:rPr lang="en-US" sz="2000" b="1" dirty="0"/>
              <a:t>July 2021:  Four proposals currently under negotiation</a:t>
            </a:r>
          </a:p>
          <a:p>
            <a:pPr>
              <a:lnSpc>
                <a:spcPct val="100000"/>
              </a:lnSpc>
              <a:spcAft>
                <a:spcPts val="600"/>
              </a:spcAft>
            </a:pPr>
            <a:endParaRPr lang="en-US" sz="2000" b="1" dirty="0"/>
          </a:p>
          <a:p>
            <a:pPr marL="630900" lvl="2" indent="-342900" algn="just">
              <a:lnSpc>
                <a:spcPct val="150000"/>
              </a:lnSpc>
              <a:spcAft>
                <a:spcPts val="600"/>
              </a:spcAft>
              <a:buFont typeface="Wingdings" panose="05000000000000000000" pitchFamily="2" charset="2"/>
              <a:buChar char="Ø"/>
            </a:pPr>
            <a:r>
              <a:rPr lang="en-US" sz="2000" dirty="0"/>
              <a:t>Regulation to establish a new EU AML/CFT authority </a:t>
            </a:r>
            <a:r>
              <a:rPr lang="en-GB" sz="2000" dirty="0"/>
              <a:t>(COM(2021)421 final)</a:t>
            </a:r>
            <a:r>
              <a:rPr lang="en-US" sz="2000" dirty="0"/>
              <a:t> – Anti-Money Laundering Authority (AMLA)</a:t>
            </a:r>
          </a:p>
          <a:p>
            <a:pPr marL="630900" lvl="2" indent="-342900" algn="just">
              <a:lnSpc>
                <a:spcPct val="150000"/>
              </a:lnSpc>
              <a:spcAft>
                <a:spcPts val="600"/>
              </a:spcAft>
              <a:buFont typeface="Wingdings" panose="05000000000000000000" pitchFamily="2" charset="2"/>
              <a:buChar char="Ø"/>
            </a:pPr>
            <a:r>
              <a:rPr lang="en-US" sz="2000" dirty="0"/>
              <a:t>Regulation on the prevention of the use of the financial system for the purposes of ML/TF (AMLR) – </a:t>
            </a:r>
            <a:r>
              <a:rPr lang="en-GB" sz="2000" dirty="0"/>
              <a:t>(COM(2021)420 final)</a:t>
            </a:r>
            <a:endParaRPr lang="en-US" sz="2000" dirty="0"/>
          </a:p>
          <a:p>
            <a:pPr marL="630900" lvl="2" indent="-342900" algn="just">
              <a:lnSpc>
                <a:spcPct val="150000"/>
              </a:lnSpc>
              <a:spcAft>
                <a:spcPts val="600"/>
              </a:spcAft>
              <a:buFont typeface="Wingdings" panose="05000000000000000000" pitchFamily="2" charset="2"/>
              <a:buChar char="Ø"/>
            </a:pPr>
            <a:r>
              <a:rPr lang="en-US" sz="2000" dirty="0"/>
              <a:t>Recast of Regulation (EU) 2015/847 expanding traceability requirements to crypto-assets (TFR) </a:t>
            </a:r>
            <a:r>
              <a:rPr lang="en-GB" sz="2000" dirty="0"/>
              <a:t>(COM (2021)422 final)</a:t>
            </a:r>
            <a:endParaRPr lang="en-US" sz="2000" dirty="0"/>
          </a:p>
          <a:p>
            <a:pPr marL="630900" lvl="2" indent="-342900" algn="just">
              <a:lnSpc>
                <a:spcPct val="150000"/>
              </a:lnSpc>
              <a:spcAft>
                <a:spcPts val="600"/>
              </a:spcAft>
              <a:buFont typeface="Wingdings" panose="05000000000000000000" pitchFamily="2" charset="2"/>
              <a:buChar char="Ø"/>
            </a:pPr>
            <a:r>
              <a:rPr lang="en-US" sz="2000" dirty="0"/>
              <a:t>6th AML/CFT Directive </a:t>
            </a:r>
            <a:r>
              <a:rPr lang="en-GB" sz="2000" dirty="0"/>
              <a:t>(COM (2021)423 final)</a:t>
            </a:r>
          </a:p>
        </p:txBody>
      </p:sp>
      <p:grpSp>
        <p:nvGrpSpPr>
          <p:cNvPr id="135" name="Group 134">
            <a:extLst>
              <a:ext uri="{FF2B5EF4-FFF2-40B4-BE49-F238E27FC236}">
                <a16:creationId xmlns:a16="http://schemas.microsoft.com/office/drawing/2014/main" id="{A371D817-F852-25F0-A0F8-7893E91B6347}"/>
              </a:ext>
            </a:extLst>
          </p:cNvPr>
          <p:cNvGrpSpPr/>
          <p:nvPr/>
        </p:nvGrpSpPr>
        <p:grpSpPr>
          <a:xfrm>
            <a:off x="1033118" y="1591026"/>
            <a:ext cx="269509" cy="198867"/>
            <a:chOff x="5187911" y="3178087"/>
            <a:chExt cx="269509" cy="198867"/>
          </a:xfrm>
        </p:grpSpPr>
        <p:grpSp>
          <p:nvGrpSpPr>
            <p:cNvPr id="136" name="Group 135">
              <a:extLst>
                <a:ext uri="{FF2B5EF4-FFF2-40B4-BE49-F238E27FC236}">
                  <a16:creationId xmlns:a16="http://schemas.microsoft.com/office/drawing/2014/main" id="{F8CBA67A-51B0-729F-606E-15C4E8B26C65}"/>
                </a:ext>
              </a:extLst>
            </p:cNvPr>
            <p:cNvGrpSpPr/>
            <p:nvPr/>
          </p:nvGrpSpPr>
          <p:grpSpPr>
            <a:xfrm>
              <a:off x="5229540" y="3189394"/>
              <a:ext cx="227880" cy="187560"/>
              <a:chOff x="5309544" y="3290043"/>
              <a:chExt cx="227880" cy="187560"/>
            </a:xfrm>
          </p:grpSpPr>
          <p:grpSp>
            <p:nvGrpSpPr>
              <p:cNvPr id="153" name="Group 152">
                <a:extLst>
                  <a:ext uri="{FF2B5EF4-FFF2-40B4-BE49-F238E27FC236}">
                    <a16:creationId xmlns:a16="http://schemas.microsoft.com/office/drawing/2014/main" id="{2FB1C2F3-7111-E122-F958-2C3F228BC238}"/>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3">
                  <p14:nvContentPartPr>
                    <p14:cNvPr id="157" name="Ink 156">
                      <a:extLst>
                        <a:ext uri="{FF2B5EF4-FFF2-40B4-BE49-F238E27FC236}">
                          <a16:creationId xmlns:a16="http://schemas.microsoft.com/office/drawing/2014/main" id="{FF923E97-71A4-14FA-D19E-71BF80AC8313}"/>
                        </a:ext>
                      </a:extLst>
                    </p14:cNvPr>
                    <p14:cNvContentPartPr/>
                    <p14:nvPr/>
                  </p14:nvContentPartPr>
                  <p14:xfrm>
                    <a:off x="5329704" y="3352683"/>
                    <a:ext cx="122400" cy="12240"/>
                  </p14:xfrm>
                </p:contentPart>
              </mc:Choice>
              <mc:Fallback xmlns="">
                <p:pic>
                  <p:nvPicPr>
                    <p:cNvPr id="157" name="Ink 156">
                      <a:extLst>
                        <a:ext uri="{FF2B5EF4-FFF2-40B4-BE49-F238E27FC236}">
                          <a16:creationId xmlns:a16="http://schemas.microsoft.com/office/drawing/2014/main" id="{FF923E97-71A4-14FA-D19E-71BF80AC8313}"/>
                        </a:ext>
                      </a:extLst>
                    </p:cNvPr>
                    <p:cNvPicPr/>
                    <p:nvPr/>
                  </p:nvPicPr>
                  <p:blipFill>
                    <a:blip r:embed="rId4"/>
                    <a:stretch>
                      <a:fillRect/>
                    </a:stretch>
                  </p:blipFill>
                  <p:spPr>
                    <a:xfrm>
                      <a:off x="5311704" y="3334683"/>
                      <a:ext cx="158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8" name="Ink 157">
                      <a:extLst>
                        <a:ext uri="{FF2B5EF4-FFF2-40B4-BE49-F238E27FC236}">
                          <a16:creationId xmlns:a16="http://schemas.microsoft.com/office/drawing/2014/main" id="{329BC34F-AB69-1018-2AD9-94340473599D}"/>
                        </a:ext>
                      </a:extLst>
                    </p14:cNvPr>
                    <p14:cNvContentPartPr/>
                    <p14:nvPr/>
                  </p14:nvContentPartPr>
                  <p14:xfrm>
                    <a:off x="5419344" y="3305163"/>
                    <a:ext cx="72000" cy="74880"/>
                  </p14:xfrm>
                </p:contentPart>
              </mc:Choice>
              <mc:Fallback xmlns="">
                <p:pic>
                  <p:nvPicPr>
                    <p:cNvPr id="158" name="Ink 157">
                      <a:extLst>
                        <a:ext uri="{FF2B5EF4-FFF2-40B4-BE49-F238E27FC236}">
                          <a16:creationId xmlns:a16="http://schemas.microsoft.com/office/drawing/2014/main" id="{329BC34F-AB69-1018-2AD9-94340473599D}"/>
                        </a:ext>
                      </a:extLst>
                    </p:cNvPr>
                    <p:cNvPicPr/>
                    <p:nvPr/>
                  </p:nvPicPr>
                  <p:blipFill>
                    <a:blip r:embed="rId6"/>
                    <a:stretch>
                      <a:fillRect/>
                    </a:stretch>
                  </p:blipFill>
                  <p:spPr>
                    <a:xfrm>
                      <a:off x="5401434" y="3287249"/>
                      <a:ext cx="107463" cy="11034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9" name="Ink 158">
                      <a:extLst>
                        <a:ext uri="{FF2B5EF4-FFF2-40B4-BE49-F238E27FC236}">
                          <a16:creationId xmlns:a16="http://schemas.microsoft.com/office/drawing/2014/main" id="{F211E6E8-F013-3976-7A74-FE0C6D0369A2}"/>
                        </a:ext>
                      </a:extLst>
                    </p14:cNvPr>
                    <p14:cNvContentPartPr/>
                    <p14:nvPr/>
                  </p14:nvContentPartPr>
                  <p14:xfrm>
                    <a:off x="5421144" y="3322083"/>
                    <a:ext cx="76320" cy="102960"/>
                  </p14:xfrm>
                </p:contentPart>
              </mc:Choice>
              <mc:Fallback xmlns="">
                <p:pic>
                  <p:nvPicPr>
                    <p:cNvPr id="159" name="Ink 158">
                      <a:extLst>
                        <a:ext uri="{FF2B5EF4-FFF2-40B4-BE49-F238E27FC236}">
                          <a16:creationId xmlns:a16="http://schemas.microsoft.com/office/drawing/2014/main" id="{F211E6E8-F013-3976-7A74-FE0C6D0369A2}"/>
                        </a:ext>
                      </a:extLst>
                    </p:cNvPr>
                    <p:cNvPicPr/>
                    <p:nvPr/>
                  </p:nvPicPr>
                  <p:blipFill>
                    <a:blip r:embed="rId8"/>
                    <a:stretch>
                      <a:fillRect/>
                    </a:stretch>
                  </p:blipFill>
                  <p:spPr>
                    <a:xfrm>
                      <a:off x="5403144" y="3304146"/>
                      <a:ext cx="111960" cy="1384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0" name="Ink 159">
                      <a:extLst>
                        <a:ext uri="{FF2B5EF4-FFF2-40B4-BE49-F238E27FC236}">
                          <a16:creationId xmlns:a16="http://schemas.microsoft.com/office/drawing/2014/main" id="{51EF0F72-8229-CEA2-6890-B4661BA28536}"/>
                        </a:ext>
                      </a:extLst>
                    </p14:cNvPr>
                    <p14:cNvContentPartPr/>
                    <p14:nvPr/>
                  </p14:nvContentPartPr>
                  <p14:xfrm>
                    <a:off x="5405664" y="3290043"/>
                    <a:ext cx="111600" cy="165240"/>
                  </p14:xfrm>
                </p:contentPart>
              </mc:Choice>
              <mc:Fallback xmlns="">
                <p:pic>
                  <p:nvPicPr>
                    <p:cNvPr id="160" name="Ink 159">
                      <a:extLst>
                        <a:ext uri="{FF2B5EF4-FFF2-40B4-BE49-F238E27FC236}">
                          <a16:creationId xmlns:a16="http://schemas.microsoft.com/office/drawing/2014/main" id="{51EF0F72-8229-CEA2-6890-B4661BA28536}"/>
                        </a:ext>
                      </a:extLst>
                    </p:cNvPr>
                    <p:cNvPicPr/>
                    <p:nvPr/>
                  </p:nvPicPr>
                  <p:blipFill>
                    <a:blip r:embed="rId10"/>
                    <a:stretch>
                      <a:fillRect/>
                    </a:stretch>
                  </p:blipFill>
                  <p:spPr>
                    <a:xfrm>
                      <a:off x="5387664" y="3272082"/>
                      <a:ext cx="147240" cy="20080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1" name="Ink 160">
                      <a:extLst>
                        <a:ext uri="{FF2B5EF4-FFF2-40B4-BE49-F238E27FC236}">
                          <a16:creationId xmlns:a16="http://schemas.microsoft.com/office/drawing/2014/main" id="{11F55AE7-DA3E-4C01-972E-B3BA4B2F9AA9}"/>
                        </a:ext>
                      </a:extLst>
                    </p14:cNvPr>
                    <p14:cNvContentPartPr/>
                    <p14:nvPr/>
                  </p14:nvContentPartPr>
                  <p14:xfrm>
                    <a:off x="5403864" y="3422883"/>
                    <a:ext cx="8280" cy="26280"/>
                  </p14:xfrm>
                </p:contentPart>
              </mc:Choice>
              <mc:Fallback xmlns="">
                <p:pic>
                  <p:nvPicPr>
                    <p:cNvPr id="161" name="Ink 160">
                      <a:extLst>
                        <a:ext uri="{FF2B5EF4-FFF2-40B4-BE49-F238E27FC236}">
                          <a16:creationId xmlns:a16="http://schemas.microsoft.com/office/drawing/2014/main" id="{11F55AE7-DA3E-4C01-972E-B3BA4B2F9AA9}"/>
                        </a:ext>
                      </a:extLst>
                    </p:cNvPr>
                    <p:cNvPicPr/>
                    <p:nvPr/>
                  </p:nvPicPr>
                  <p:blipFill>
                    <a:blip r:embed="rId12"/>
                    <a:stretch>
                      <a:fillRect/>
                    </a:stretch>
                  </p:blipFill>
                  <p:spPr>
                    <a:xfrm>
                      <a:off x="5385864" y="3404883"/>
                      <a:ext cx="4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2" name="Ink 161">
                      <a:extLst>
                        <a:ext uri="{FF2B5EF4-FFF2-40B4-BE49-F238E27FC236}">
                          <a16:creationId xmlns:a16="http://schemas.microsoft.com/office/drawing/2014/main" id="{98EEF963-A8E9-90D5-3D29-780FCC6A19D1}"/>
                        </a:ext>
                      </a:extLst>
                    </p14:cNvPr>
                    <p14:cNvContentPartPr/>
                    <p14:nvPr/>
                  </p14:nvContentPartPr>
                  <p14:xfrm>
                    <a:off x="5309904" y="3351243"/>
                    <a:ext cx="104040" cy="56880"/>
                  </p14:xfrm>
                </p:contentPart>
              </mc:Choice>
              <mc:Fallback xmlns="">
                <p:pic>
                  <p:nvPicPr>
                    <p:cNvPr id="162" name="Ink 161">
                      <a:extLst>
                        <a:ext uri="{FF2B5EF4-FFF2-40B4-BE49-F238E27FC236}">
                          <a16:creationId xmlns:a16="http://schemas.microsoft.com/office/drawing/2014/main" id="{98EEF963-A8E9-90D5-3D29-780FCC6A19D1}"/>
                        </a:ext>
                      </a:extLst>
                    </p:cNvPr>
                    <p:cNvPicPr/>
                    <p:nvPr/>
                  </p:nvPicPr>
                  <p:blipFill>
                    <a:blip r:embed="rId14"/>
                    <a:stretch>
                      <a:fillRect/>
                    </a:stretch>
                  </p:blipFill>
                  <p:spPr>
                    <a:xfrm>
                      <a:off x="5291904" y="3333243"/>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3" name="Ink 162">
                      <a:extLst>
                        <a:ext uri="{FF2B5EF4-FFF2-40B4-BE49-F238E27FC236}">
                          <a16:creationId xmlns:a16="http://schemas.microsoft.com/office/drawing/2014/main" id="{A9D56726-3C37-F17B-DAFB-DC908E5E63E3}"/>
                        </a:ext>
                      </a:extLst>
                    </p14:cNvPr>
                    <p14:cNvContentPartPr/>
                    <p14:nvPr/>
                  </p14:nvContentPartPr>
                  <p14:xfrm>
                    <a:off x="5315304" y="3393003"/>
                    <a:ext cx="59400" cy="16560"/>
                  </p14:xfrm>
                </p:contentPart>
              </mc:Choice>
              <mc:Fallback xmlns="">
                <p:pic>
                  <p:nvPicPr>
                    <p:cNvPr id="163" name="Ink 162">
                      <a:extLst>
                        <a:ext uri="{FF2B5EF4-FFF2-40B4-BE49-F238E27FC236}">
                          <a16:creationId xmlns:a16="http://schemas.microsoft.com/office/drawing/2014/main" id="{A9D56726-3C37-F17B-DAFB-DC908E5E63E3}"/>
                        </a:ext>
                      </a:extLst>
                    </p:cNvPr>
                    <p:cNvPicPr/>
                    <p:nvPr/>
                  </p:nvPicPr>
                  <p:blipFill>
                    <a:blip r:embed="rId16"/>
                    <a:stretch>
                      <a:fillRect/>
                    </a:stretch>
                  </p:blipFill>
                  <p:spPr>
                    <a:xfrm>
                      <a:off x="5297304" y="3375003"/>
                      <a:ext cx="95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 name="Ink 163">
                      <a:extLst>
                        <a:ext uri="{FF2B5EF4-FFF2-40B4-BE49-F238E27FC236}">
                          <a16:creationId xmlns:a16="http://schemas.microsoft.com/office/drawing/2014/main" id="{7054D5D7-F7E0-30B6-0D1A-71E4B1192B49}"/>
                        </a:ext>
                      </a:extLst>
                    </p14:cNvPr>
                    <p14:cNvContentPartPr/>
                    <p14:nvPr/>
                  </p14:nvContentPartPr>
                  <p14:xfrm>
                    <a:off x="5331144" y="3389763"/>
                    <a:ext cx="24480" cy="12960"/>
                  </p14:xfrm>
                </p:contentPart>
              </mc:Choice>
              <mc:Fallback xmlns="">
                <p:pic>
                  <p:nvPicPr>
                    <p:cNvPr id="164" name="Ink 163">
                      <a:extLst>
                        <a:ext uri="{FF2B5EF4-FFF2-40B4-BE49-F238E27FC236}">
                          <a16:creationId xmlns:a16="http://schemas.microsoft.com/office/drawing/2014/main" id="{7054D5D7-F7E0-30B6-0D1A-71E4B1192B49}"/>
                        </a:ext>
                      </a:extLst>
                    </p:cNvPr>
                    <p:cNvPicPr/>
                    <p:nvPr/>
                  </p:nvPicPr>
                  <p:blipFill>
                    <a:blip r:embed="rId18"/>
                    <a:stretch>
                      <a:fillRect/>
                    </a:stretch>
                  </p:blipFill>
                  <p:spPr>
                    <a:xfrm>
                      <a:off x="5313144" y="3371763"/>
                      <a:ext cx="60120" cy="48600"/>
                    </a:xfrm>
                    <a:prstGeom prst="rect">
                      <a:avLst/>
                    </a:prstGeom>
                  </p:spPr>
                </p:pic>
              </mc:Fallback>
            </mc:AlternateContent>
          </p:grpSp>
          <p:grpSp>
            <p:nvGrpSpPr>
              <p:cNvPr id="154" name="Group 153">
                <a:extLst>
                  <a:ext uri="{FF2B5EF4-FFF2-40B4-BE49-F238E27FC236}">
                    <a16:creationId xmlns:a16="http://schemas.microsoft.com/office/drawing/2014/main" id="{D2325478-2915-5CC2-8059-0098D5EE8277}"/>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19">
                  <p14:nvContentPartPr>
                    <p14:cNvPr id="155" name="Ink 154">
                      <a:extLst>
                        <a:ext uri="{FF2B5EF4-FFF2-40B4-BE49-F238E27FC236}">
                          <a16:creationId xmlns:a16="http://schemas.microsoft.com/office/drawing/2014/main" id="{EBE85B12-D8C2-40D5-21CF-E8B512AD9654}"/>
                        </a:ext>
                      </a:extLst>
                    </p14:cNvPr>
                    <p14:cNvContentPartPr/>
                    <p14:nvPr/>
                  </p14:nvContentPartPr>
                  <p14:xfrm>
                    <a:off x="5309544" y="3415683"/>
                    <a:ext cx="75960" cy="7920"/>
                  </p14:xfrm>
                </p:contentPart>
              </mc:Choice>
              <mc:Fallback xmlns="">
                <p:pic>
                  <p:nvPicPr>
                    <p:cNvPr id="155" name="Ink 154">
                      <a:extLst>
                        <a:ext uri="{FF2B5EF4-FFF2-40B4-BE49-F238E27FC236}">
                          <a16:creationId xmlns:a16="http://schemas.microsoft.com/office/drawing/2014/main" id="{EBE85B12-D8C2-40D5-21CF-E8B512AD9654}"/>
                        </a:ext>
                      </a:extLst>
                    </p:cNvPr>
                    <p:cNvPicPr/>
                    <p:nvPr/>
                  </p:nvPicPr>
                  <p:blipFill>
                    <a:blip r:embed="rId20"/>
                    <a:stretch>
                      <a:fillRect/>
                    </a:stretch>
                  </p:blipFill>
                  <p:spPr>
                    <a:xfrm>
                      <a:off x="5291629" y="3397683"/>
                      <a:ext cx="111432"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6" name="Ink 155">
                      <a:extLst>
                        <a:ext uri="{FF2B5EF4-FFF2-40B4-BE49-F238E27FC236}">
                          <a16:creationId xmlns:a16="http://schemas.microsoft.com/office/drawing/2014/main" id="{F04A46D2-F625-4DD8-B97C-C8A5EE54051B}"/>
                        </a:ext>
                      </a:extLst>
                    </p14:cNvPr>
                    <p14:cNvContentPartPr/>
                    <p14:nvPr/>
                  </p14:nvContentPartPr>
                  <p14:xfrm>
                    <a:off x="5406744" y="3369963"/>
                    <a:ext cx="130680" cy="107640"/>
                  </p14:xfrm>
                </p:contentPart>
              </mc:Choice>
              <mc:Fallback xmlns="">
                <p:pic>
                  <p:nvPicPr>
                    <p:cNvPr id="156" name="Ink 155">
                      <a:extLst>
                        <a:ext uri="{FF2B5EF4-FFF2-40B4-BE49-F238E27FC236}">
                          <a16:creationId xmlns:a16="http://schemas.microsoft.com/office/drawing/2014/main" id="{F04A46D2-F625-4DD8-B97C-C8A5EE54051B}"/>
                        </a:ext>
                      </a:extLst>
                    </p:cNvPr>
                    <p:cNvPicPr/>
                    <p:nvPr/>
                  </p:nvPicPr>
                  <p:blipFill>
                    <a:blip r:embed="rId22"/>
                    <a:stretch>
                      <a:fillRect/>
                    </a:stretch>
                  </p:blipFill>
                  <p:spPr>
                    <a:xfrm>
                      <a:off x="5388744" y="3351963"/>
                      <a:ext cx="166320" cy="14328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3">
              <p14:nvContentPartPr>
                <p14:cNvPr id="137" name="Ink 136">
                  <a:extLst>
                    <a:ext uri="{FF2B5EF4-FFF2-40B4-BE49-F238E27FC236}">
                      <a16:creationId xmlns:a16="http://schemas.microsoft.com/office/drawing/2014/main" id="{EE2F7566-0AF2-41B4-DC00-5CD1FEEF7437}"/>
                    </a:ext>
                  </a:extLst>
                </p14:cNvPr>
                <p14:cNvContentPartPr/>
                <p14:nvPr/>
              </p14:nvContentPartPr>
              <p14:xfrm>
                <a:off x="5187911" y="3178087"/>
                <a:ext cx="33480" cy="190800"/>
              </p14:xfrm>
            </p:contentPart>
          </mc:Choice>
          <mc:Fallback xmlns="">
            <p:pic>
              <p:nvPicPr>
                <p:cNvPr id="137" name="Ink 136">
                  <a:extLst>
                    <a:ext uri="{FF2B5EF4-FFF2-40B4-BE49-F238E27FC236}">
                      <a16:creationId xmlns:a16="http://schemas.microsoft.com/office/drawing/2014/main" id="{EE2F7566-0AF2-41B4-DC00-5CD1FEEF7437}"/>
                    </a:ext>
                  </a:extLst>
                </p:cNvPr>
                <p:cNvPicPr/>
                <p:nvPr/>
              </p:nvPicPr>
              <p:blipFill>
                <a:blip r:embed="rId24"/>
                <a:stretch>
                  <a:fillRect/>
                </a:stretch>
              </p:blipFill>
              <p:spPr>
                <a:xfrm>
                  <a:off x="5169911" y="3160053"/>
                  <a:ext cx="69120" cy="226507"/>
                </a:xfrm>
                <a:prstGeom prst="rect">
                  <a:avLst/>
                </a:prstGeom>
              </p:spPr>
            </p:pic>
          </mc:Fallback>
        </mc:AlternateContent>
      </p:grpSp>
    </p:spTree>
    <p:extLst>
      <p:ext uri="{BB962C8B-B14F-4D97-AF65-F5344CB8AC3E}">
        <p14:creationId xmlns:p14="http://schemas.microsoft.com/office/powerpoint/2010/main" val="295177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FD40D-22F3-4ED4-9201-68A740C5792C}"/>
              </a:ext>
            </a:extLst>
          </p:cNvPr>
          <p:cNvSpPr>
            <a:spLocks noGrp="1"/>
          </p:cNvSpPr>
          <p:nvPr>
            <p:ph type="sldNum" sz="quarter" idx="12"/>
          </p:nvPr>
        </p:nvSpPr>
        <p:spPr/>
        <p:txBody>
          <a:bodyPr/>
          <a:lstStyle/>
          <a:p>
            <a:fld id="{B02EAAE4-B189-4CE8-BE40-4141A6F9B57D}" type="slidenum">
              <a:rPr lang="en-GB" smtClean="0"/>
              <a:t>15</a:t>
            </a:fld>
            <a:endParaRPr lang="en-GB"/>
          </a:p>
        </p:txBody>
      </p:sp>
      <p:sp>
        <p:nvSpPr>
          <p:cNvPr id="5" name="Text Placeholder 4">
            <a:extLst>
              <a:ext uri="{FF2B5EF4-FFF2-40B4-BE49-F238E27FC236}">
                <a16:creationId xmlns:a16="http://schemas.microsoft.com/office/drawing/2014/main" id="{A4739FD7-0291-4F32-B06D-FC9AD30FE2B2}"/>
              </a:ext>
            </a:extLst>
          </p:cNvPr>
          <p:cNvSpPr>
            <a:spLocks noGrp="1"/>
          </p:cNvSpPr>
          <p:nvPr>
            <p:ph type="body" idx="10"/>
          </p:nvPr>
        </p:nvSpPr>
        <p:spPr/>
        <p:txBody>
          <a:bodyPr>
            <a:normAutofit lnSpcReduction="10000"/>
          </a:bodyPr>
          <a:lstStyle/>
          <a:p>
            <a:r>
              <a:rPr lang="en-GB" dirty="0"/>
              <a:t>@mairarmartini</a:t>
            </a:r>
          </a:p>
        </p:txBody>
      </p:sp>
      <p:sp>
        <p:nvSpPr>
          <p:cNvPr id="11" name="TextBox 10">
            <a:extLst>
              <a:ext uri="{FF2B5EF4-FFF2-40B4-BE49-F238E27FC236}">
                <a16:creationId xmlns:a16="http://schemas.microsoft.com/office/drawing/2014/main" id="{DBE54CEB-0BE2-4D38-B2A6-0044E5BC90D5}"/>
              </a:ext>
            </a:extLst>
          </p:cNvPr>
          <p:cNvSpPr txBox="1"/>
          <p:nvPr/>
        </p:nvSpPr>
        <p:spPr>
          <a:xfrm>
            <a:off x="821954" y="329803"/>
            <a:ext cx="10689082" cy="1200329"/>
          </a:xfrm>
          <a:prstGeom prst="rect">
            <a:avLst/>
          </a:prstGeom>
          <a:noFill/>
        </p:spPr>
        <p:txBody>
          <a:bodyPr wrap="square">
            <a:spAutoFit/>
          </a:bodyPr>
          <a:lstStyle/>
          <a:p>
            <a:r>
              <a:rPr lang="en-GB" sz="3600" cap="all" dirty="0">
                <a:latin typeface="+mj-lt"/>
                <a:ea typeface="+mj-ea"/>
                <a:cs typeface="+mj-cs"/>
              </a:rPr>
              <a:t>The new EU AML package: Beneficial ownership transparency </a:t>
            </a:r>
          </a:p>
        </p:txBody>
      </p:sp>
      <p:sp>
        <p:nvSpPr>
          <p:cNvPr id="134" name="TextBox 133">
            <a:extLst>
              <a:ext uri="{FF2B5EF4-FFF2-40B4-BE49-F238E27FC236}">
                <a16:creationId xmlns:a16="http://schemas.microsoft.com/office/drawing/2014/main" id="{AB8BD0BB-F96B-67A1-F16D-C162117775EE}"/>
              </a:ext>
            </a:extLst>
          </p:cNvPr>
          <p:cNvSpPr txBox="1"/>
          <p:nvPr/>
        </p:nvSpPr>
        <p:spPr>
          <a:xfrm>
            <a:off x="676105" y="1724400"/>
            <a:ext cx="11072105" cy="4062651"/>
          </a:xfrm>
          <a:prstGeom prst="rect">
            <a:avLst/>
          </a:prstGeom>
          <a:noFill/>
        </p:spPr>
        <p:txBody>
          <a:bodyPr wrap="square">
            <a:spAutoFit/>
          </a:bodyPr>
          <a:lstStyle/>
          <a:p>
            <a:r>
              <a:rPr lang="en-US" sz="2000" b="1" dirty="0">
                <a:solidFill>
                  <a:schemeClr val="tx1"/>
                </a:solidFill>
              </a:rPr>
              <a:t>Proposal for a 6th AML directive:</a:t>
            </a:r>
          </a:p>
          <a:p>
            <a:endParaRPr lang="en-US" sz="2000" b="0" i="1" dirty="0">
              <a:solidFill>
                <a:schemeClr val="tx1"/>
              </a:solidFill>
            </a:endParaRPr>
          </a:p>
          <a:p>
            <a:pPr marL="342900" indent="-342900">
              <a:buFont typeface="Wingdings" panose="05000000000000000000" pitchFamily="2" charset="2"/>
              <a:buChar char="Ø"/>
            </a:pPr>
            <a:r>
              <a:rPr lang="en-US" sz="2000" b="0" dirty="0">
                <a:solidFill>
                  <a:schemeClr val="tx1"/>
                </a:solidFill>
              </a:rPr>
              <a:t>submission and storage of BO information in the registers;</a:t>
            </a:r>
          </a:p>
          <a:p>
            <a:pPr marL="342900" indent="-342900">
              <a:buFont typeface="Wingdings" panose="05000000000000000000" pitchFamily="2" charset="2"/>
              <a:buChar char="Ø"/>
            </a:pPr>
            <a:r>
              <a:rPr lang="en-GB" sz="2000" b="0" dirty="0">
                <a:solidFill>
                  <a:schemeClr val="tx1"/>
                </a:solidFill>
              </a:rPr>
              <a:t>harmonisation</a:t>
            </a:r>
            <a:r>
              <a:rPr lang="en-US" sz="2000" b="0" dirty="0">
                <a:solidFill>
                  <a:schemeClr val="tx1"/>
                </a:solidFill>
              </a:rPr>
              <a:t> of rules to ensure the adequacy, the accuracy and the timeliness of BO data;</a:t>
            </a:r>
          </a:p>
          <a:p>
            <a:pPr marL="342900" indent="-342900">
              <a:buFont typeface="Wingdings" panose="05000000000000000000" pitchFamily="2" charset="2"/>
              <a:buChar char="Ø"/>
            </a:pPr>
            <a:r>
              <a:rPr lang="en-US" sz="2000" b="0" dirty="0">
                <a:solidFill>
                  <a:schemeClr val="tx1"/>
                </a:solidFill>
              </a:rPr>
              <a:t>verification of BO information</a:t>
            </a:r>
            <a:r>
              <a:rPr lang="en-US" sz="1800" b="0" dirty="0">
                <a:solidFill>
                  <a:schemeClr val="tx1"/>
                </a:solidFill>
              </a:rPr>
              <a:t>.</a:t>
            </a:r>
          </a:p>
          <a:p>
            <a:endParaRPr lang="en-US" sz="1800" b="0" dirty="0">
              <a:solidFill>
                <a:schemeClr val="tx1"/>
              </a:solidFill>
            </a:endParaRPr>
          </a:p>
          <a:p>
            <a:r>
              <a:rPr lang="en-US" sz="2000" b="1" dirty="0"/>
              <a:t>Proposal for a Regulation (AML Rulebook): </a:t>
            </a:r>
          </a:p>
          <a:p>
            <a:endParaRPr lang="en-US" sz="2000" b="1" dirty="0"/>
          </a:p>
          <a:p>
            <a:pPr marL="342900" indent="-342900">
              <a:buFont typeface="Wingdings" panose="05000000000000000000" pitchFamily="2" charset="2"/>
              <a:buChar char="Ø"/>
            </a:pPr>
            <a:r>
              <a:rPr lang="en-US" sz="2000" dirty="0"/>
              <a:t>registration of the BOs of foreign legal entities in a national BO register when they own real estate properties or enter into a business relationship with an EU MS;</a:t>
            </a:r>
          </a:p>
          <a:p>
            <a:pPr marL="342900" indent="-342900">
              <a:buFont typeface="Wingdings" panose="05000000000000000000" pitchFamily="2" charset="2"/>
              <a:buChar char="Ø"/>
            </a:pPr>
            <a:r>
              <a:rPr lang="en-US" sz="2000" dirty="0"/>
              <a:t>disclosure of the status of nominee shareholders and directors and the identity of the person(s) on whose behalf they are acting.</a:t>
            </a:r>
          </a:p>
        </p:txBody>
      </p:sp>
      <p:grpSp>
        <p:nvGrpSpPr>
          <p:cNvPr id="135" name="Group 134">
            <a:extLst>
              <a:ext uri="{FF2B5EF4-FFF2-40B4-BE49-F238E27FC236}">
                <a16:creationId xmlns:a16="http://schemas.microsoft.com/office/drawing/2014/main" id="{A371D817-F852-25F0-A0F8-7893E91B6347}"/>
              </a:ext>
            </a:extLst>
          </p:cNvPr>
          <p:cNvGrpSpPr/>
          <p:nvPr/>
        </p:nvGrpSpPr>
        <p:grpSpPr>
          <a:xfrm>
            <a:off x="413566" y="1834045"/>
            <a:ext cx="269509" cy="198867"/>
            <a:chOff x="5187911" y="3178087"/>
            <a:chExt cx="269509" cy="198867"/>
          </a:xfrm>
        </p:grpSpPr>
        <p:grpSp>
          <p:nvGrpSpPr>
            <p:cNvPr id="136" name="Group 135">
              <a:extLst>
                <a:ext uri="{FF2B5EF4-FFF2-40B4-BE49-F238E27FC236}">
                  <a16:creationId xmlns:a16="http://schemas.microsoft.com/office/drawing/2014/main" id="{F8CBA67A-51B0-729F-606E-15C4E8B26C65}"/>
                </a:ext>
              </a:extLst>
            </p:cNvPr>
            <p:cNvGrpSpPr/>
            <p:nvPr/>
          </p:nvGrpSpPr>
          <p:grpSpPr>
            <a:xfrm>
              <a:off x="5229540" y="3189394"/>
              <a:ext cx="227880" cy="187560"/>
              <a:chOff x="5309544" y="3290043"/>
              <a:chExt cx="227880" cy="187560"/>
            </a:xfrm>
          </p:grpSpPr>
          <p:grpSp>
            <p:nvGrpSpPr>
              <p:cNvPr id="153" name="Group 152">
                <a:extLst>
                  <a:ext uri="{FF2B5EF4-FFF2-40B4-BE49-F238E27FC236}">
                    <a16:creationId xmlns:a16="http://schemas.microsoft.com/office/drawing/2014/main" id="{2FB1C2F3-7111-E122-F958-2C3F228BC238}"/>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3">
                  <p14:nvContentPartPr>
                    <p14:cNvPr id="157" name="Ink 156">
                      <a:extLst>
                        <a:ext uri="{FF2B5EF4-FFF2-40B4-BE49-F238E27FC236}">
                          <a16:creationId xmlns:a16="http://schemas.microsoft.com/office/drawing/2014/main" id="{FF923E97-71A4-14FA-D19E-71BF80AC8313}"/>
                        </a:ext>
                      </a:extLst>
                    </p14:cNvPr>
                    <p14:cNvContentPartPr/>
                    <p14:nvPr/>
                  </p14:nvContentPartPr>
                  <p14:xfrm>
                    <a:off x="5329704" y="3352683"/>
                    <a:ext cx="122400" cy="12240"/>
                  </p14:xfrm>
                </p:contentPart>
              </mc:Choice>
              <mc:Fallback xmlns="">
                <p:pic>
                  <p:nvPicPr>
                    <p:cNvPr id="157" name="Ink 156">
                      <a:extLst>
                        <a:ext uri="{FF2B5EF4-FFF2-40B4-BE49-F238E27FC236}">
                          <a16:creationId xmlns:a16="http://schemas.microsoft.com/office/drawing/2014/main" id="{FF923E97-71A4-14FA-D19E-71BF80AC8313}"/>
                        </a:ext>
                      </a:extLst>
                    </p:cNvPr>
                    <p:cNvPicPr/>
                    <p:nvPr/>
                  </p:nvPicPr>
                  <p:blipFill>
                    <a:blip r:embed="rId4"/>
                    <a:stretch>
                      <a:fillRect/>
                    </a:stretch>
                  </p:blipFill>
                  <p:spPr>
                    <a:xfrm>
                      <a:off x="5311704" y="3334683"/>
                      <a:ext cx="158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8" name="Ink 157">
                      <a:extLst>
                        <a:ext uri="{FF2B5EF4-FFF2-40B4-BE49-F238E27FC236}">
                          <a16:creationId xmlns:a16="http://schemas.microsoft.com/office/drawing/2014/main" id="{329BC34F-AB69-1018-2AD9-94340473599D}"/>
                        </a:ext>
                      </a:extLst>
                    </p14:cNvPr>
                    <p14:cNvContentPartPr/>
                    <p14:nvPr/>
                  </p14:nvContentPartPr>
                  <p14:xfrm>
                    <a:off x="5419344" y="3305163"/>
                    <a:ext cx="72000" cy="74880"/>
                  </p14:xfrm>
                </p:contentPart>
              </mc:Choice>
              <mc:Fallback xmlns="">
                <p:pic>
                  <p:nvPicPr>
                    <p:cNvPr id="158" name="Ink 157">
                      <a:extLst>
                        <a:ext uri="{FF2B5EF4-FFF2-40B4-BE49-F238E27FC236}">
                          <a16:creationId xmlns:a16="http://schemas.microsoft.com/office/drawing/2014/main" id="{329BC34F-AB69-1018-2AD9-94340473599D}"/>
                        </a:ext>
                      </a:extLst>
                    </p:cNvPr>
                    <p:cNvPicPr/>
                    <p:nvPr/>
                  </p:nvPicPr>
                  <p:blipFill>
                    <a:blip r:embed="rId6"/>
                    <a:stretch>
                      <a:fillRect/>
                    </a:stretch>
                  </p:blipFill>
                  <p:spPr>
                    <a:xfrm>
                      <a:off x="5401434" y="3287249"/>
                      <a:ext cx="107463" cy="110349"/>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59" name="Ink 158">
                      <a:extLst>
                        <a:ext uri="{FF2B5EF4-FFF2-40B4-BE49-F238E27FC236}">
                          <a16:creationId xmlns:a16="http://schemas.microsoft.com/office/drawing/2014/main" id="{F211E6E8-F013-3976-7A74-FE0C6D0369A2}"/>
                        </a:ext>
                      </a:extLst>
                    </p14:cNvPr>
                    <p14:cNvContentPartPr/>
                    <p14:nvPr/>
                  </p14:nvContentPartPr>
                  <p14:xfrm>
                    <a:off x="5421144" y="3322083"/>
                    <a:ext cx="76320" cy="102960"/>
                  </p14:xfrm>
                </p:contentPart>
              </mc:Choice>
              <mc:Fallback xmlns="">
                <p:pic>
                  <p:nvPicPr>
                    <p:cNvPr id="159" name="Ink 158">
                      <a:extLst>
                        <a:ext uri="{FF2B5EF4-FFF2-40B4-BE49-F238E27FC236}">
                          <a16:creationId xmlns:a16="http://schemas.microsoft.com/office/drawing/2014/main" id="{F211E6E8-F013-3976-7A74-FE0C6D0369A2}"/>
                        </a:ext>
                      </a:extLst>
                    </p:cNvPr>
                    <p:cNvPicPr/>
                    <p:nvPr/>
                  </p:nvPicPr>
                  <p:blipFill>
                    <a:blip r:embed="rId8"/>
                    <a:stretch>
                      <a:fillRect/>
                    </a:stretch>
                  </p:blipFill>
                  <p:spPr>
                    <a:xfrm>
                      <a:off x="5403144" y="3304146"/>
                      <a:ext cx="111960" cy="138476"/>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0" name="Ink 159">
                      <a:extLst>
                        <a:ext uri="{FF2B5EF4-FFF2-40B4-BE49-F238E27FC236}">
                          <a16:creationId xmlns:a16="http://schemas.microsoft.com/office/drawing/2014/main" id="{51EF0F72-8229-CEA2-6890-B4661BA28536}"/>
                        </a:ext>
                      </a:extLst>
                    </p14:cNvPr>
                    <p14:cNvContentPartPr/>
                    <p14:nvPr/>
                  </p14:nvContentPartPr>
                  <p14:xfrm>
                    <a:off x="5405664" y="3290043"/>
                    <a:ext cx="111600" cy="165240"/>
                  </p14:xfrm>
                </p:contentPart>
              </mc:Choice>
              <mc:Fallback xmlns="">
                <p:pic>
                  <p:nvPicPr>
                    <p:cNvPr id="160" name="Ink 159">
                      <a:extLst>
                        <a:ext uri="{FF2B5EF4-FFF2-40B4-BE49-F238E27FC236}">
                          <a16:creationId xmlns:a16="http://schemas.microsoft.com/office/drawing/2014/main" id="{51EF0F72-8229-CEA2-6890-B4661BA28536}"/>
                        </a:ext>
                      </a:extLst>
                    </p:cNvPr>
                    <p:cNvPicPr/>
                    <p:nvPr/>
                  </p:nvPicPr>
                  <p:blipFill>
                    <a:blip r:embed="rId10"/>
                    <a:stretch>
                      <a:fillRect/>
                    </a:stretch>
                  </p:blipFill>
                  <p:spPr>
                    <a:xfrm>
                      <a:off x="5387664" y="3272082"/>
                      <a:ext cx="147240" cy="20080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1" name="Ink 160">
                      <a:extLst>
                        <a:ext uri="{FF2B5EF4-FFF2-40B4-BE49-F238E27FC236}">
                          <a16:creationId xmlns:a16="http://schemas.microsoft.com/office/drawing/2014/main" id="{11F55AE7-DA3E-4C01-972E-B3BA4B2F9AA9}"/>
                        </a:ext>
                      </a:extLst>
                    </p14:cNvPr>
                    <p14:cNvContentPartPr/>
                    <p14:nvPr/>
                  </p14:nvContentPartPr>
                  <p14:xfrm>
                    <a:off x="5403864" y="3422883"/>
                    <a:ext cx="8280" cy="26280"/>
                  </p14:xfrm>
                </p:contentPart>
              </mc:Choice>
              <mc:Fallback xmlns="">
                <p:pic>
                  <p:nvPicPr>
                    <p:cNvPr id="161" name="Ink 160">
                      <a:extLst>
                        <a:ext uri="{FF2B5EF4-FFF2-40B4-BE49-F238E27FC236}">
                          <a16:creationId xmlns:a16="http://schemas.microsoft.com/office/drawing/2014/main" id="{11F55AE7-DA3E-4C01-972E-B3BA4B2F9AA9}"/>
                        </a:ext>
                      </a:extLst>
                    </p:cNvPr>
                    <p:cNvPicPr/>
                    <p:nvPr/>
                  </p:nvPicPr>
                  <p:blipFill>
                    <a:blip r:embed="rId12"/>
                    <a:stretch>
                      <a:fillRect/>
                    </a:stretch>
                  </p:blipFill>
                  <p:spPr>
                    <a:xfrm>
                      <a:off x="5385864" y="3404883"/>
                      <a:ext cx="4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2" name="Ink 161">
                      <a:extLst>
                        <a:ext uri="{FF2B5EF4-FFF2-40B4-BE49-F238E27FC236}">
                          <a16:creationId xmlns:a16="http://schemas.microsoft.com/office/drawing/2014/main" id="{98EEF963-A8E9-90D5-3D29-780FCC6A19D1}"/>
                        </a:ext>
                      </a:extLst>
                    </p14:cNvPr>
                    <p14:cNvContentPartPr/>
                    <p14:nvPr/>
                  </p14:nvContentPartPr>
                  <p14:xfrm>
                    <a:off x="5309904" y="3351243"/>
                    <a:ext cx="104040" cy="56880"/>
                  </p14:xfrm>
                </p:contentPart>
              </mc:Choice>
              <mc:Fallback xmlns="">
                <p:pic>
                  <p:nvPicPr>
                    <p:cNvPr id="162" name="Ink 161">
                      <a:extLst>
                        <a:ext uri="{FF2B5EF4-FFF2-40B4-BE49-F238E27FC236}">
                          <a16:creationId xmlns:a16="http://schemas.microsoft.com/office/drawing/2014/main" id="{98EEF963-A8E9-90D5-3D29-780FCC6A19D1}"/>
                        </a:ext>
                      </a:extLst>
                    </p:cNvPr>
                    <p:cNvPicPr/>
                    <p:nvPr/>
                  </p:nvPicPr>
                  <p:blipFill>
                    <a:blip r:embed="rId14"/>
                    <a:stretch>
                      <a:fillRect/>
                    </a:stretch>
                  </p:blipFill>
                  <p:spPr>
                    <a:xfrm>
                      <a:off x="5291904" y="3333243"/>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3" name="Ink 162">
                      <a:extLst>
                        <a:ext uri="{FF2B5EF4-FFF2-40B4-BE49-F238E27FC236}">
                          <a16:creationId xmlns:a16="http://schemas.microsoft.com/office/drawing/2014/main" id="{A9D56726-3C37-F17B-DAFB-DC908E5E63E3}"/>
                        </a:ext>
                      </a:extLst>
                    </p14:cNvPr>
                    <p14:cNvContentPartPr/>
                    <p14:nvPr/>
                  </p14:nvContentPartPr>
                  <p14:xfrm>
                    <a:off x="5315304" y="3393003"/>
                    <a:ext cx="59400" cy="16560"/>
                  </p14:xfrm>
                </p:contentPart>
              </mc:Choice>
              <mc:Fallback xmlns="">
                <p:pic>
                  <p:nvPicPr>
                    <p:cNvPr id="163" name="Ink 162">
                      <a:extLst>
                        <a:ext uri="{FF2B5EF4-FFF2-40B4-BE49-F238E27FC236}">
                          <a16:creationId xmlns:a16="http://schemas.microsoft.com/office/drawing/2014/main" id="{A9D56726-3C37-F17B-DAFB-DC908E5E63E3}"/>
                        </a:ext>
                      </a:extLst>
                    </p:cNvPr>
                    <p:cNvPicPr/>
                    <p:nvPr/>
                  </p:nvPicPr>
                  <p:blipFill>
                    <a:blip r:embed="rId16"/>
                    <a:stretch>
                      <a:fillRect/>
                    </a:stretch>
                  </p:blipFill>
                  <p:spPr>
                    <a:xfrm>
                      <a:off x="5297304" y="3375003"/>
                      <a:ext cx="95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4" name="Ink 163">
                      <a:extLst>
                        <a:ext uri="{FF2B5EF4-FFF2-40B4-BE49-F238E27FC236}">
                          <a16:creationId xmlns:a16="http://schemas.microsoft.com/office/drawing/2014/main" id="{7054D5D7-F7E0-30B6-0D1A-71E4B1192B49}"/>
                        </a:ext>
                      </a:extLst>
                    </p14:cNvPr>
                    <p14:cNvContentPartPr/>
                    <p14:nvPr/>
                  </p14:nvContentPartPr>
                  <p14:xfrm>
                    <a:off x="5331144" y="3389763"/>
                    <a:ext cx="24480" cy="12960"/>
                  </p14:xfrm>
                </p:contentPart>
              </mc:Choice>
              <mc:Fallback xmlns="">
                <p:pic>
                  <p:nvPicPr>
                    <p:cNvPr id="164" name="Ink 163">
                      <a:extLst>
                        <a:ext uri="{FF2B5EF4-FFF2-40B4-BE49-F238E27FC236}">
                          <a16:creationId xmlns:a16="http://schemas.microsoft.com/office/drawing/2014/main" id="{7054D5D7-F7E0-30B6-0D1A-71E4B1192B49}"/>
                        </a:ext>
                      </a:extLst>
                    </p:cNvPr>
                    <p:cNvPicPr/>
                    <p:nvPr/>
                  </p:nvPicPr>
                  <p:blipFill>
                    <a:blip r:embed="rId18"/>
                    <a:stretch>
                      <a:fillRect/>
                    </a:stretch>
                  </p:blipFill>
                  <p:spPr>
                    <a:xfrm>
                      <a:off x="5313144" y="3371763"/>
                      <a:ext cx="60120" cy="48600"/>
                    </a:xfrm>
                    <a:prstGeom prst="rect">
                      <a:avLst/>
                    </a:prstGeom>
                  </p:spPr>
                </p:pic>
              </mc:Fallback>
            </mc:AlternateContent>
          </p:grpSp>
          <p:grpSp>
            <p:nvGrpSpPr>
              <p:cNvPr id="154" name="Group 153">
                <a:extLst>
                  <a:ext uri="{FF2B5EF4-FFF2-40B4-BE49-F238E27FC236}">
                    <a16:creationId xmlns:a16="http://schemas.microsoft.com/office/drawing/2014/main" id="{D2325478-2915-5CC2-8059-0098D5EE8277}"/>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19">
                  <p14:nvContentPartPr>
                    <p14:cNvPr id="155" name="Ink 154">
                      <a:extLst>
                        <a:ext uri="{FF2B5EF4-FFF2-40B4-BE49-F238E27FC236}">
                          <a16:creationId xmlns:a16="http://schemas.microsoft.com/office/drawing/2014/main" id="{EBE85B12-D8C2-40D5-21CF-E8B512AD9654}"/>
                        </a:ext>
                      </a:extLst>
                    </p14:cNvPr>
                    <p14:cNvContentPartPr/>
                    <p14:nvPr/>
                  </p14:nvContentPartPr>
                  <p14:xfrm>
                    <a:off x="5309544" y="3415683"/>
                    <a:ext cx="75960" cy="7920"/>
                  </p14:xfrm>
                </p:contentPart>
              </mc:Choice>
              <mc:Fallback xmlns="">
                <p:pic>
                  <p:nvPicPr>
                    <p:cNvPr id="155" name="Ink 154">
                      <a:extLst>
                        <a:ext uri="{FF2B5EF4-FFF2-40B4-BE49-F238E27FC236}">
                          <a16:creationId xmlns:a16="http://schemas.microsoft.com/office/drawing/2014/main" id="{EBE85B12-D8C2-40D5-21CF-E8B512AD9654}"/>
                        </a:ext>
                      </a:extLst>
                    </p:cNvPr>
                    <p:cNvPicPr/>
                    <p:nvPr/>
                  </p:nvPicPr>
                  <p:blipFill>
                    <a:blip r:embed="rId20"/>
                    <a:stretch>
                      <a:fillRect/>
                    </a:stretch>
                  </p:blipFill>
                  <p:spPr>
                    <a:xfrm>
                      <a:off x="5291629" y="3397683"/>
                      <a:ext cx="111432"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6" name="Ink 155">
                      <a:extLst>
                        <a:ext uri="{FF2B5EF4-FFF2-40B4-BE49-F238E27FC236}">
                          <a16:creationId xmlns:a16="http://schemas.microsoft.com/office/drawing/2014/main" id="{F04A46D2-F625-4DD8-B97C-C8A5EE54051B}"/>
                        </a:ext>
                      </a:extLst>
                    </p14:cNvPr>
                    <p14:cNvContentPartPr/>
                    <p14:nvPr/>
                  </p14:nvContentPartPr>
                  <p14:xfrm>
                    <a:off x="5406744" y="3369963"/>
                    <a:ext cx="130680" cy="107640"/>
                  </p14:xfrm>
                </p:contentPart>
              </mc:Choice>
              <mc:Fallback xmlns="">
                <p:pic>
                  <p:nvPicPr>
                    <p:cNvPr id="156" name="Ink 155">
                      <a:extLst>
                        <a:ext uri="{FF2B5EF4-FFF2-40B4-BE49-F238E27FC236}">
                          <a16:creationId xmlns:a16="http://schemas.microsoft.com/office/drawing/2014/main" id="{F04A46D2-F625-4DD8-B97C-C8A5EE54051B}"/>
                        </a:ext>
                      </a:extLst>
                    </p:cNvPr>
                    <p:cNvPicPr/>
                    <p:nvPr/>
                  </p:nvPicPr>
                  <p:blipFill>
                    <a:blip r:embed="rId22"/>
                    <a:stretch>
                      <a:fillRect/>
                    </a:stretch>
                  </p:blipFill>
                  <p:spPr>
                    <a:xfrm>
                      <a:off x="5388744" y="3351963"/>
                      <a:ext cx="166320" cy="14328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3">
              <p14:nvContentPartPr>
                <p14:cNvPr id="137" name="Ink 136">
                  <a:extLst>
                    <a:ext uri="{FF2B5EF4-FFF2-40B4-BE49-F238E27FC236}">
                      <a16:creationId xmlns:a16="http://schemas.microsoft.com/office/drawing/2014/main" id="{EE2F7566-0AF2-41B4-DC00-5CD1FEEF7437}"/>
                    </a:ext>
                  </a:extLst>
                </p14:cNvPr>
                <p14:cNvContentPartPr/>
                <p14:nvPr/>
              </p14:nvContentPartPr>
              <p14:xfrm>
                <a:off x="5187911" y="3178087"/>
                <a:ext cx="33480" cy="190800"/>
              </p14:xfrm>
            </p:contentPart>
          </mc:Choice>
          <mc:Fallback xmlns="">
            <p:pic>
              <p:nvPicPr>
                <p:cNvPr id="137" name="Ink 136">
                  <a:extLst>
                    <a:ext uri="{FF2B5EF4-FFF2-40B4-BE49-F238E27FC236}">
                      <a16:creationId xmlns:a16="http://schemas.microsoft.com/office/drawing/2014/main" id="{EE2F7566-0AF2-41B4-DC00-5CD1FEEF7437}"/>
                    </a:ext>
                  </a:extLst>
                </p:cNvPr>
                <p:cNvPicPr/>
                <p:nvPr/>
              </p:nvPicPr>
              <p:blipFill>
                <a:blip r:embed="rId24"/>
                <a:stretch>
                  <a:fillRect/>
                </a:stretch>
              </p:blipFill>
              <p:spPr>
                <a:xfrm>
                  <a:off x="5169911" y="3160053"/>
                  <a:ext cx="69120" cy="226507"/>
                </a:xfrm>
                <a:prstGeom prst="rect">
                  <a:avLst/>
                </a:prstGeom>
              </p:spPr>
            </p:pic>
          </mc:Fallback>
        </mc:AlternateContent>
      </p:grpSp>
      <p:grpSp>
        <p:nvGrpSpPr>
          <p:cNvPr id="21" name="Group 20">
            <a:extLst>
              <a:ext uri="{FF2B5EF4-FFF2-40B4-BE49-F238E27FC236}">
                <a16:creationId xmlns:a16="http://schemas.microsoft.com/office/drawing/2014/main" id="{4C7044ED-BAE8-F1BC-458F-AAC38A546F6F}"/>
              </a:ext>
            </a:extLst>
          </p:cNvPr>
          <p:cNvGrpSpPr/>
          <p:nvPr/>
        </p:nvGrpSpPr>
        <p:grpSpPr>
          <a:xfrm>
            <a:off x="396400" y="3903997"/>
            <a:ext cx="269509" cy="198867"/>
            <a:chOff x="5187911" y="3178087"/>
            <a:chExt cx="269509" cy="198867"/>
          </a:xfrm>
        </p:grpSpPr>
        <p:grpSp>
          <p:nvGrpSpPr>
            <p:cNvPr id="22" name="Group 21">
              <a:extLst>
                <a:ext uri="{FF2B5EF4-FFF2-40B4-BE49-F238E27FC236}">
                  <a16:creationId xmlns:a16="http://schemas.microsoft.com/office/drawing/2014/main" id="{2EB67D2B-0956-F693-9A27-A8E74C2C4888}"/>
                </a:ext>
              </a:extLst>
            </p:cNvPr>
            <p:cNvGrpSpPr/>
            <p:nvPr/>
          </p:nvGrpSpPr>
          <p:grpSpPr>
            <a:xfrm>
              <a:off x="5229540" y="3189394"/>
              <a:ext cx="227880" cy="187560"/>
              <a:chOff x="5309544" y="3290043"/>
              <a:chExt cx="227880" cy="187560"/>
            </a:xfrm>
          </p:grpSpPr>
          <p:grpSp>
            <p:nvGrpSpPr>
              <p:cNvPr id="24" name="Group 23">
                <a:extLst>
                  <a:ext uri="{FF2B5EF4-FFF2-40B4-BE49-F238E27FC236}">
                    <a16:creationId xmlns:a16="http://schemas.microsoft.com/office/drawing/2014/main" id="{733FCF88-E37C-C199-AF37-0055747E3568}"/>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8CEC7F50-E454-2D1D-C925-CDEE565129BF}"/>
                        </a:ext>
                      </a:extLst>
                    </p14:cNvPr>
                    <p14:cNvContentPartPr/>
                    <p14:nvPr/>
                  </p14:nvContentPartPr>
                  <p14:xfrm>
                    <a:off x="5329704" y="3352683"/>
                    <a:ext cx="122400" cy="12240"/>
                  </p14:xfrm>
                </p:contentPart>
              </mc:Choice>
              <mc:Fallback xmlns="">
                <p:pic>
                  <p:nvPicPr>
                    <p:cNvPr id="28" name="Ink 27">
                      <a:extLst>
                        <a:ext uri="{FF2B5EF4-FFF2-40B4-BE49-F238E27FC236}">
                          <a16:creationId xmlns:a16="http://schemas.microsoft.com/office/drawing/2014/main" id="{8CEC7F50-E454-2D1D-C925-CDEE565129BF}"/>
                        </a:ext>
                      </a:extLst>
                    </p:cNvPr>
                    <p:cNvPicPr/>
                    <p:nvPr/>
                  </p:nvPicPr>
                  <p:blipFill>
                    <a:blip r:embed="rId4"/>
                    <a:stretch>
                      <a:fillRect/>
                    </a:stretch>
                  </p:blipFill>
                  <p:spPr>
                    <a:xfrm>
                      <a:off x="5311704" y="3334683"/>
                      <a:ext cx="158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Ink 28">
                      <a:extLst>
                        <a:ext uri="{FF2B5EF4-FFF2-40B4-BE49-F238E27FC236}">
                          <a16:creationId xmlns:a16="http://schemas.microsoft.com/office/drawing/2014/main" id="{3FC1023E-19D4-D4EF-2496-C7ACA55CE9C6}"/>
                        </a:ext>
                      </a:extLst>
                    </p14:cNvPr>
                    <p14:cNvContentPartPr/>
                    <p14:nvPr/>
                  </p14:nvContentPartPr>
                  <p14:xfrm>
                    <a:off x="5419344" y="3305163"/>
                    <a:ext cx="72000" cy="74880"/>
                  </p14:xfrm>
                </p:contentPart>
              </mc:Choice>
              <mc:Fallback xmlns="">
                <p:pic>
                  <p:nvPicPr>
                    <p:cNvPr id="29" name="Ink 28">
                      <a:extLst>
                        <a:ext uri="{FF2B5EF4-FFF2-40B4-BE49-F238E27FC236}">
                          <a16:creationId xmlns:a16="http://schemas.microsoft.com/office/drawing/2014/main" id="{3FC1023E-19D4-D4EF-2496-C7ACA55CE9C6}"/>
                        </a:ext>
                      </a:extLst>
                    </p:cNvPr>
                    <p:cNvPicPr/>
                    <p:nvPr/>
                  </p:nvPicPr>
                  <p:blipFill>
                    <a:blip r:embed="rId6"/>
                    <a:stretch>
                      <a:fillRect/>
                    </a:stretch>
                  </p:blipFill>
                  <p:spPr>
                    <a:xfrm>
                      <a:off x="5401434" y="3287249"/>
                      <a:ext cx="107463" cy="11034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Ink 29">
                      <a:extLst>
                        <a:ext uri="{FF2B5EF4-FFF2-40B4-BE49-F238E27FC236}">
                          <a16:creationId xmlns:a16="http://schemas.microsoft.com/office/drawing/2014/main" id="{D1A4673D-9744-19C5-535E-05EFC44C54B5}"/>
                        </a:ext>
                      </a:extLst>
                    </p14:cNvPr>
                    <p14:cNvContentPartPr/>
                    <p14:nvPr/>
                  </p14:nvContentPartPr>
                  <p14:xfrm>
                    <a:off x="5421144" y="3322083"/>
                    <a:ext cx="76320" cy="102960"/>
                  </p14:xfrm>
                </p:contentPart>
              </mc:Choice>
              <mc:Fallback xmlns="">
                <p:pic>
                  <p:nvPicPr>
                    <p:cNvPr id="30" name="Ink 29">
                      <a:extLst>
                        <a:ext uri="{FF2B5EF4-FFF2-40B4-BE49-F238E27FC236}">
                          <a16:creationId xmlns:a16="http://schemas.microsoft.com/office/drawing/2014/main" id="{D1A4673D-9744-19C5-535E-05EFC44C54B5}"/>
                        </a:ext>
                      </a:extLst>
                    </p:cNvPr>
                    <p:cNvPicPr/>
                    <p:nvPr/>
                  </p:nvPicPr>
                  <p:blipFill>
                    <a:blip r:embed="rId8"/>
                    <a:stretch>
                      <a:fillRect/>
                    </a:stretch>
                  </p:blipFill>
                  <p:spPr>
                    <a:xfrm>
                      <a:off x="5403144" y="3304146"/>
                      <a:ext cx="111960" cy="138476"/>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Ink 30">
                      <a:extLst>
                        <a:ext uri="{FF2B5EF4-FFF2-40B4-BE49-F238E27FC236}">
                          <a16:creationId xmlns:a16="http://schemas.microsoft.com/office/drawing/2014/main" id="{88ED93B0-3E8A-E362-E2CD-D7B726AA28F7}"/>
                        </a:ext>
                      </a:extLst>
                    </p14:cNvPr>
                    <p14:cNvContentPartPr/>
                    <p14:nvPr/>
                  </p14:nvContentPartPr>
                  <p14:xfrm>
                    <a:off x="5405664" y="3290043"/>
                    <a:ext cx="111600" cy="165240"/>
                  </p14:xfrm>
                </p:contentPart>
              </mc:Choice>
              <mc:Fallback xmlns="">
                <p:pic>
                  <p:nvPicPr>
                    <p:cNvPr id="31" name="Ink 30">
                      <a:extLst>
                        <a:ext uri="{FF2B5EF4-FFF2-40B4-BE49-F238E27FC236}">
                          <a16:creationId xmlns:a16="http://schemas.microsoft.com/office/drawing/2014/main" id="{88ED93B0-3E8A-E362-E2CD-D7B726AA28F7}"/>
                        </a:ext>
                      </a:extLst>
                    </p:cNvPr>
                    <p:cNvPicPr/>
                    <p:nvPr/>
                  </p:nvPicPr>
                  <p:blipFill>
                    <a:blip r:embed="rId10"/>
                    <a:stretch>
                      <a:fillRect/>
                    </a:stretch>
                  </p:blipFill>
                  <p:spPr>
                    <a:xfrm>
                      <a:off x="5387664" y="3272082"/>
                      <a:ext cx="147240" cy="200803"/>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Ink 31">
                      <a:extLst>
                        <a:ext uri="{FF2B5EF4-FFF2-40B4-BE49-F238E27FC236}">
                          <a16:creationId xmlns:a16="http://schemas.microsoft.com/office/drawing/2014/main" id="{83C570BC-C06A-A140-8D29-06E39FE7C153}"/>
                        </a:ext>
                      </a:extLst>
                    </p14:cNvPr>
                    <p14:cNvContentPartPr/>
                    <p14:nvPr/>
                  </p14:nvContentPartPr>
                  <p14:xfrm>
                    <a:off x="5403864" y="3422883"/>
                    <a:ext cx="8280" cy="26280"/>
                  </p14:xfrm>
                </p:contentPart>
              </mc:Choice>
              <mc:Fallback xmlns="">
                <p:pic>
                  <p:nvPicPr>
                    <p:cNvPr id="32" name="Ink 31">
                      <a:extLst>
                        <a:ext uri="{FF2B5EF4-FFF2-40B4-BE49-F238E27FC236}">
                          <a16:creationId xmlns:a16="http://schemas.microsoft.com/office/drawing/2014/main" id="{83C570BC-C06A-A140-8D29-06E39FE7C153}"/>
                        </a:ext>
                      </a:extLst>
                    </p:cNvPr>
                    <p:cNvPicPr/>
                    <p:nvPr/>
                  </p:nvPicPr>
                  <p:blipFill>
                    <a:blip r:embed="rId12"/>
                    <a:stretch>
                      <a:fillRect/>
                    </a:stretch>
                  </p:blipFill>
                  <p:spPr>
                    <a:xfrm>
                      <a:off x="5385864" y="3404883"/>
                      <a:ext cx="4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 name="Ink 32">
                      <a:extLst>
                        <a:ext uri="{FF2B5EF4-FFF2-40B4-BE49-F238E27FC236}">
                          <a16:creationId xmlns:a16="http://schemas.microsoft.com/office/drawing/2014/main" id="{18CA0CAF-F527-1EE1-2BD9-2424877E2919}"/>
                        </a:ext>
                      </a:extLst>
                    </p14:cNvPr>
                    <p14:cNvContentPartPr/>
                    <p14:nvPr/>
                  </p14:nvContentPartPr>
                  <p14:xfrm>
                    <a:off x="5309904" y="3351243"/>
                    <a:ext cx="104040" cy="56880"/>
                  </p14:xfrm>
                </p:contentPart>
              </mc:Choice>
              <mc:Fallback xmlns="">
                <p:pic>
                  <p:nvPicPr>
                    <p:cNvPr id="33" name="Ink 32">
                      <a:extLst>
                        <a:ext uri="{FF2B5EF4-FFF2-40B4-BE49-F238E27FC236}">
                          <a16:creationId xmlns:a16="http://schemas.microsoft.com/office/drawing/2014/main" id="{18CA0CAF-F527-1EE1-2BD9-2424877E2919}"/>
                        </a:ext>
                      </a:extLst>
                    </p:cNvPr>
                    <p:cNvPicPr/>
                    <p:nvPr/>
                  </p:nvPicPr>
                  <p:blipFill>
                    <a:blip r:embed="rId14"/>
                    <a:stretch>
                      <a:fillRect/>
                    </a:stretch>
                  </p:blipFill>
                  <p:spPr>
                    <a:xfrm>
                      <a:off x="5291904" y="3333243"/>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4" name="Ink 33">
                      <a:extLst>
                        <a:ext uri="{FF2B5EF4-FFF2-40B4-BE49-F238E27FC236}">
                          <a16:creationId xmlns:a16="http://schemas.microsoft.com/office/drawing/2014/main" id="{41372448-5C81-F56C-5C0F-1C20559D220C}"/>
                        </a:ext>
                      </a:extLst>
                    </p14:cNvPr>
                    <p14:cNvContentPartPr/>
                    <p14:nvPr/>
                  </p14:nvContentPartPr>
                  <p14:xfrm>
                    <a:off x="5315304" y="3393003"/>
                    <a:ext cx="59400" cy="16560"/>
                  </p14:xfrm>
                </p:contentPart>
              </mc:Choice>
              <mc:Fallback xmlns="">
                <p:pic>
                  <p:nvPicPr>
                    <p:cNvPr id="34" name="Ink 33">
                      <a:extLst>
                        <a:ext uri="{FF2B5EF4-FFF2-40B4-BE49-F238E27FC236}">
                          <a16:creationId xmlns:a16="http://schemas.microsoft.com/office/drawing/2014/main" id="{41372448-5C81-F56C-5C0F-1C20559D220C}"/>
                        </a:ext>
                      </a:extLst>
                    </p:cNvPr>
                    <p:cNvPicPr/>
                    <p:nvPr/>
                  </p:nvPicPr>
                  <p:blipFill>
                    <a:blip r:embed="rId16"/>
                    <a:stretch>
                      <a:fillRect/>
                    </a:stretch>
                  </p:blipFill>
                  <p:spPr>
                    <a:xfrm>
                      <a:off x="5297304" y="3375003"/>
                      <a:ext cx="95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B0DA8A3F-CA54-7CFD-7BB6-D05ED4B6D985}"/>
                        </a:ext>
                      </a:extLst>
                    </p14:cNvPr>
                    <p14:cNvContentPartPr/>
                    <p14:nvPr/>
                  </p14:nvContentPartPr>
                  <p14:xfrm>
                    <a:off x="5331144" y="3389763"/>
                    <a:ext cx="24480" cy="12960"/>
                  </p14:xfrm>
                </p:contentPart>
              </mc:Choice>
              <mc:Fallback xmlns="">
                <p:pic>
                  <p:nvPicPr>
                    <p:cNvPr id="35" name="Ink 34">
                      <a:extLst>
                        <a:ext uri="{FF2B5EF4-FFF2-40B4-BE49-F238E27FC236}">
                          <a16:creationId xmlns:a16="http://schemas.microsoft.com/office/drawing/2014/main" id="{B0DA8A3F-CA54-7CFD-7BB6-D05ED4B6D985}"/>
                        </a:ext>
                      </a:extLst>
                    </p:cNvPr>
                    <p:cNvPicPr/>
                    <p:nvPr/>
                  </p:nvPicPr>
                  <p:blipFill>
                    <a:blip r:embed="rId18"/>
                    <a:stretch>
                      <a:fillRect/>
                    </a:stretch>
                  </p:blipFill>
                  <p:spPr>
                    <a:xfrm>
                      <a:off x="5313144" y="3371763"/>
                      <a:ext cx="60120" cy="48600"/>
                    </a:xfrm>
                    <a:prstGeom prst="rect">
                      <a:avLst/>
                    </a:prstGeom>
                  </p:spPr>
                </p:pic>
              </mc:Fallback>
            </mc:AlternateContent>
          </p:grpSp>
          <p:grpSp>
            <p:nvGrpSpPr>
              <p:cNvPr id="25" name="Group 24">
                <a:extLst>
                  <a:ext uri="{FF2B5EF4-FFF2-40B4-BE49-F238E27FC236}">
                    <a16:creationId xmlns:a16="http://schemas.microsoft.com/office/drawing/2014/main" id="{CA6DFF6A-9729-3618-C1A3-4228DC79AE8D}"/>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33">
                  <p14:nvContentPartPr>
                    <p14:cNvPr id="26" name="Ink 25">
                      <a:extLst>
                        <a:ext uri="{FF2B5EF4-FFF2-40B4-BE49-F238E27FC236}">
                          <a16:creationId xmlns:a16="http://schemas.microsoft.com/office/drawing/2014/main" id="{2F0C125C-B93D-5F33-8802-6DD15613CF00}"/>
                        </a:ext>
                      </a:extLst>
                    </p14:cNvPr>
                    <p14:cNvContentPartPr/>
                    <p14:nvPr/>
                  </p14:nvContentPartPr>
                  <p14:xfrm>
                    <a:off x="5309544" y="3415683"/>
                    <a:ext cx="75960" cy="7920"/>
                  </p14:xfrm>
                </p:contentPart>
              </mc:Choice>
              <mc:Fallback xmlns="">
                <p:pic>
                  <p:nvPicPr>
                    <p:cNvPr id="26" name="Ink 25">
                      <a:extLst>
                        <a:ext uri="{FF2B5EF4-FFF2-40B4-BE49-F238E27FC236}">
                          <a16:creationId xmlns:a16="http://schemas.microsoft.com/office/drawing/2014/main" id="{2F0C125C-B93D-5F33-8802-6DD15613CF00}"/>
                        </a:ext>
                      </a:extLst>
                    </p:cNvPr>
                    <p:cNvPicPr/>
                    <p:nvPr/>
                  </p:nvPicPr>
                  <p:blipFill>
                    <a:blip r:embed="rId20"/>
                    <a:stretch>
                      <a:fillRect/>
                    </a:stretch>
                  </p:blipFill>
                  <p:spPr>
                    <a:xfrm>
                      <a:off x="5291629" y="3397683"/>
                      <a:ext cx="111432"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Ink 26">
                      <a:extLst>
                        <a:ext uri="{FF2B5EF4-FFF2-40B4-BE49-F238E27FC236}">
                          <a16:creationId xmlns:a16="http://schemas.microsoft.com/office/drawing/2014/main" id="{A852374F-FDF2-9741-ACEE-7DE1557CE535}"/>
                        </a:ext>
                      </a:extLst>
                    </p14:cNvPr>
                    <p14:cNvContentPartPr/>
                    <p14:nvPr/>
                  </p14:nvContentPartPr>
                  <p14:xfrm>
                    <a:off x="5406744" y="3369963"/>
                    <a:ext cx="130680" cy="107640"/>
                  </p14:xfrm>
                </p:contentPart>
              </mc:Choice>
              <mc:Fallback xmlns="">
                <p:pic>
                  <p:nvPicPr>
                    <p:cNvPr id="27" name="Ink 26">
                      <a:extLst>
                        <a:ext uri="{FF2B5EF4-FFF2-40B4-BE49-F238E27FC236}">
                          <a16:creationId xmlns:a16="http://schemas.microsoft.com/office/drawing/2014/main" id="{A852374F-FDF2-9741-ACEE-7DE1557CE535}"/>
                        </a:ext>
                      </a:extLst>
                    </p:cNvPr>
                    <p:cNvPicPr/>
                    <p:nvPr/>
                  </p:nvPicPr>
                  <p:blipFill>
                    <a:blip r:embed="rId22"/>
                    <a:stretch>
                      <a:fillRect/>
                    </a:stretch>
                  </p:blipFill>
                  <p:spPr>
                    <a:xfrm>
                      <a:off x="5388744" y="3351963"/>
                      <a:ext cx="166320" cy="14328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23" name="Ink 22">
                  <a:extLst>
                    <a:ext uri="{FF2B5EF4-FFF2-40B4-BE49-F238E27FC236}">
                      <a16:creationId xmlns:a16="http://schemas.microsoft.com/office/drawing/2014/main" id="{5D743FBE-CEB5-36F8-C0D8-618029056B59}"/>
                    </a:ext>
                  </a:extLst>
                </p14:cNvPr>
                <p14:cNvContentPartPr/>
                <p14:nvPr/>
              </p14:nvContentPartPr>
              <p14:xfrm>
                <a:off x="5187911" y="3178087"/>
                <a:ext cx="33480" cy="190800"/>
              </p14:xfrm>
            </p:contentPart>
          </mc:Choice>
          <mc:Fallback xmlns="">
            <p:pic>
              <p:nvPicPr>
                <p:cNvPr id="23" name="Ink 22">
                  <a:extLst>
                    <a:ext uri="{FF2B5EF4-FFF2-40B4-BE49-F238E27FC236}">
                      <a16:creationId xmlns:a16="http://schemas.microsoft.com/office/drawing/2014/main" id="{5D743FBE-CEB5-36F8-C0D8-618029056B59}"/>
                    </a:ext>
                  </a:extLst>
                </p:cNvPr>
                <p:cNvPicPr/>
                <p:nvPr/>
              </p:nvPicPr>
              <p:blipFill>
                <a:blip r:embed="rId24"/>
                <a:stretch>
                  <a:fillRect/>
                </a:stretch>
              </p:blipFill>
              <p:spPr>
                <a:xfrm>
                  <a:off x="5169911" y="3160053"/>
                  <a:ext cx="69120" cy="226507"/>
                </a:xfrm>
                <a:prstGeom prst="rect">
                  <a:avLst/>
                </a:prstGeom>
              </p:spPr>
            </p:pic>
          </mc:Fallback>
        </mc:AlternateContent>
      </p:grpSp>
    </p:spTree>
    <p:extLst>
      <p:ext uri="{BB962C8B-B14F-4D97-AF65-F5344CB8AC3E}">
        <p14:creationId xmlns:p14="http://schemas.microsoft.com/office/powerpoint/2010/main" val="2893906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8FD40D-22F3-4ED4-9201-68A740C5792C}"/>
              </a:ext>
            </a:extLst>
          </p:cNvPr>
          <p:cNvSpPr>
            <a:spLocks noGrp="1"/>
          </p:cNvSpPr>
          <p:nvPr>
            <p:ph type="sldNum" sz="quarter" idx="12"/>
          </p:nvPr>
        </p:nvSpPr>
        <p:spPr/>
        <p:txBody>
          <a:bodyPr/>
          <a:lstStyle/>
          <a:p>
            <a:fld id="{B02EAAE4-B189-4CE8-BE40-4141A6F9B57D}" type="slidenum">
              <a:rPr lang="en-GB" smtClean="0"/>
              <a:t>16</a:t>
            </a:fld>
            <a:endParaRPr lang="en-GB"/>
          </a:p>
        </p:txBody>
      </p:sp>
      <p:sp>
        <p:nvSpPr>
          <p:cNvPr id="5" name="Text Placeholder 4">
            <a:extLst>
              <a:ext uri="{FF2B5EF4-FFF2-40B4-BE49-F238E27FC236}">
                <a16:creationId xmlns:a16="http://schemas.microsoft.com/office/drawing/2014/main" id="{A4739FD7-0291-4F32-B06D-FC9AD30FE2B2}"/>
              </a:ext>
            </a:extLst>
          </p:cNvPr>
          <p:cNvSpPr>
            <a:spLocks noGrp="1"/>
          </p:cNvSpPr>
          <p:nvPr>
            <p:ph type="body" idx="10"/>
          </p:nvPr>
        </p:nvSpPr>
        <p:spPr/>
        <p:txBody>
          <a:bodyPr>
            <a:normAutofit lnSpcReduction="10000"/>
          </a:bodyPr>
          <a:lstStyle/>
          <a:p>
            <a:r>
              <a:rPr lang="en-GB" dirty="0"/>
              <a:t>@mairarmartini</a:t>
            </a:r>
          </a:p>
        </p:txBody>
      </p:sp>
      <p:sp>
        <p:nvSpPr>
          <p:cNvPr id="11" name="TextBox 10">
            <a:extLst>
              <a:ext uri="{FF2B5EF4-FFF2-40B4-BE49-F238E27FC236}">
                <a16:creationId xmlns:a16="http://schemas.microsoft.com/office/drawing/2014/main" id="{DBE54CEB-0BE2-4D38-B2A6-0044E5BC90D5}"/>
              </a:ext>
            </a:extLst>
          </p:cNvPr>
          <p:cNvSpPr txBox="1"/>
          <p:nvPr/>
        </p:nvSpPr>
        <p:spPr>
          <a:xfrm>
            <a:off x="743836" y="537180"/>
            <a:ext cx="10689082" cy="646331"/>
          </a:xfrm>
          <a:prstGeom prst="rect">
            <a:avLst/>
          </a:prstGeom>
          <a:noFill/>
        </p:spPr>
        <p:txBody>
          <a:bodyPr wrap="square">
            <a:spAutoFit/>
          </a:bodyPr>
          <a:lstStyle/>
          <a:p>
            <a:r>
              <a:rPr lang="en-GB" sz="3600" cap="all">
                <a:latin typeface="+mj-lt"/>
                <a:ea typeface="+mj-ea"/>
                <a:cs typeface="+mj-cs"/>
              </a:rPr>
              <a:t>The way forward</a:t>
            </a:r>
          </a:p>
        </p:txBody>
      </p:sp>
      <p:sp>
        <p:nvSpPr>
          <p:cNvPr id="28" name="TextBox 27">
            <a:extLst>
              <a:ext uri="{FF2B5EF4-FFF2-40B4-BE49-F238E27FC236}">
                <a16:creationId xmlns:a16="http://schemas.microsoft.com/office/drawing/2014/main" id="{4D4020F7-C3A5-4DD2-A42D-2DE364DC6710}"/>
              </a:ext>
            </a:extLst>
          </p:cNvPr>
          <p:cNvSpPr txBox="1"/>
          <p:nvPr/>
        </p:nvSpPr>
        <p:spPr>
          <a:xfrm>
            <a:off x="1339862" y="1731797"/>
            <a:ext cx="10253662" cy="707886"/>
          </a:xfrm>
          <a:prstGeom prst="rect">
            <a:avLst/>
          </a:prstGeom>
          <a:noFill/>
        </p:spPr>
        <p:txBody>
          <a:bodyPr wrap="square">
            <a:spAutoFit/>
          </a:bodyPr>
          <a:lstStyle/>
          <a:p>
            <a:r>
              <a:rPr lang="en-GB" sz="2000" dirty="0"/>
              <a:t>Global level playing field: New global standard that requires beneficial ownership registers as part of a multi-pronged approach (</a:t>
            </a:r>
            <a:r>
              <a:rPr lang="en-GB" sz="2000" dirty="0">
                <a:sym typeface="Wingdings" panose="05000000000000000000" pitchFamily="2" charset="2"/>
              </a:rPr>
              <a:t>FATF review). </a:t>
            </a:r>
            <a:endParaRPr lang="en-GB" sz="2000" dirty="0"/>
          </a:p>
        </p:txBody>
      </p:sp>
      <p:sp>
        <p:nvSpPr>
          <p:cNvPr id="32" name="TextBox 31">
            <a:extLst>
              <a:ext uri="{FF2B5EF4-FFF2-40B4-BE49-F238E27FC236}">
                <a16:creationId xmlns:a16="http://schemas.microsoft.com/office/drawing/2014/main" id="{2C278770-E7C8-4D64-832A-4392CC2D6E31}"/>
              </a:ext>
            </a:extLst>
          </p:cNvPr>
          <p:cNvSpPr txBox="1"/>
          <p:nvPr/>
        </p:nvSpPr>
        <p:spPr>
          <a:xfrm>
            <a:off x="1294491" y="2817654"/>
            <a:ext cx="10459531" cy="1015663"/>
          </a:xfrm>
          <a:prstGeom prst="rect">
            <a:avLst/>
          </a:prstGeom>
          <a:noFill/>
        </p:spPr>
        <p:txBody>
          <a:bodyPr wrap="square">
            <a:spAutoFit/>
          </a:bodyPr>
          <a:lstStyle/>
          <a:p>
            <a:r>
              <a:rPr lang="en-GB" sz="2000" dirty="0"/>
              <a:t>Effective regimes: Countries should review their beneficial ownership transparency frameworks to ensure their effectiveness, including by creating or strengthening existing beneficial ownership registers, changing BO definitions, etc.</a:t>
            </a:r>
          </a:p>
        </p:txBody>
      </p:sp>
      <p:grpSp>
        <p:nvGrpSpPr>
          <p:cNvPr id="33" name="Group 32">
            <a:extLst>
              <a:ext uri="{FF2B5EF4-FFF2-40B4-BE49-F238E27FC236}">
                <a16:creationId xmlns:a16="http://schemas.microsoft.com/office/drawing/2014/main" id="{6D55F582-5FC7-43CC-9F9C-CC5896CCF464}"/>
              </a:ext>
            </a:extLst>
          </p:cNvPr>
          <p:cNvGrpSpPr/>
          <p:nvPr/>
        </p:nvGrpSpPr>
        <p:grpSpPr>
          <a:xfrm>
            <a:off x="908587" y="1925007"/>
            <a:ext cx="269509" cy="198867"/>
            <a:chOff x="5187911" y="3178087"/>
            <a:chExt cx="269509" cy="198867"/>
          </a:xfrm>
        </p:grpSpPr>
        <p:grpSp>
          <p:nvGrpSpPr>
            <p:cNvPr id="34" name="Group 33">
              <a:extLst>
                <a:ext uri="{FF2B5EF4-FFF2-40B4-BE49-F238E27FC236}">
                  <a16:creationId xmlns:a16="http://schemas.microsoft.com/office/drawing/2014/main" id="{4163C24C-4F84-45FE-9E52-5868B4D3169E}"/>
                </a:ext>
              </a:extLst>
            </p:cNvPr>
            <p:cNvGrpSpPr/>
            <p:nvPr/>
          </p:nvGrpSpPr>
          <p:grpSpPr>
            <a:xfrm>
              <a:off x="5229540" y="3189394"/>
              <a:ext cx="227880" cy="187560"/>
              <a:chOff x="5309544" y="3290043"/>
              <a:chExt cx="227880" cy="187560"/>
            </a:xfrm>
          </p:grpSpPr>
          <p:grpSp>
            <p:nvGrpSpPr>
              <p:cNvPr id="36" name="Group 35">
                <a:extLst>
                  <a:ext uri="{FF2B5EF4-FFF2-40B4-BE49-F238E27FC236}">
                    <a16:creationId xmlns:a16="http://schemas.microsoft.com/office/drawing/2014/main" id="{D12C55F2-A271-422C-A4C0-EDF27B125365}"/>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2">
                  <p14:nvContentPartPr>
                    <p14:cNvPr id="40" name="Ink 39">
                      <a:extLst>
                        <a:ext uri="{FF2B5EF4-FFF2-40B4-BE49-F238E27FC236}">
                          <a16:creationId xmlns:a16="http://schemas.microsoft.com/office/drawing/2014/main" id="{E0452ECA-8198-4E6D-B2DC-835BBAC1DA60}"/>
                        </a:ext>
                      </a:extLst>
                    </p14:cNvPr>
                    <p14:cNvContentPartPr/>
                    <p14:nvPr/>
                  </p14:nvContentPartPr>
                  <p14:xfrm>
                    <a:off x="5329704" y="3352683"/>
                    <a:ext cx="122400" cy="12240"/>
                  </p14:xfrm>
                </p:contentPart>
              </mc:Choice>
              <mc:Fallback xmlns="">
                <p:pic>
                  <p:nvPicPr>
                    <p:cNvPr id="40" name="Ink 39">
                      <a:extLst>
                        <a:ext uri="{FF2B5EF4-FFF2-40B4-BE49-F238E27FC236}">
                          <a16:creationId xmlns:a16="http://schemas.microsoft.com/office/drawing/2014/main" id="{E0452ECA-8198-4E6D-B2DC-835BBAC1DA60}"/>
                        </a:ext>
                      </a:extLst>
                    </p:cNvPr>
                    <p:cNvPicPr/>
                    <p:nvPr/>
                  </p:nvPicPr>
                  <p:blipFill>
                    <a:blip r:embed="rId3"/>
                    <a:stretch>
                      <a:fillRect/>
                    </a:stretch>
                  </p:blipFill>
                  <p:spPr>
                    <a:xfrm>
                      <a:off x="5311704" y="3334683"/>
                      <a:ext cx="158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1" name="Ink 40">
                      <a:extLst>
                        <a:ext uri="{FF2B5EF4-FFF2-40B4-BE49-F238E27FC236}">
                          <a16:creationId xmlns:a16="http://schemas.microsoft.com/office/drawing/2014/main" id="{604CA38F-FD57-4431-8BF5-56B1852524C6}"/>
                        </a:ext>
                      </a:extLst>
                    </p14:cNvPr>
                    <p14:cNvContentPartPr/>
                    <p14:nvPr/>
                  </p14:nvContentPartPr>
                  <p14:xfrm>
                    <a:off x="5419344" y="3305163"/>
                    <a:ext cx="72000" cy="74880"/>
                  </p14:xfrm>
                </p:contentPart>
              </mc:Choice>
              <mc:Fallback xmlns="">
                <p:pic>
                  <p:nvPicPr>
                    <p:cNvPr id="41" name="Ink 40">
                      <a:extLst>
                        <a:ext uri="{FF2B5EF4-FFF2-40B4-BE49-F238E27FC236}">
                          <a16:creationId xmlns:a16="http://schemas.microsoft.com/office/drawing/2014/main" id="{604CA38F-FD57-4431-8BF5-56B1852524C6}"/>
                        </a:ext>
                      </a:extLst>
                    </p:cNvPr>
                    <p:cNvPicPr/>
                    <p:nvPr/>
                  </p:nvPicPr>
                  <p:blipFill>
                    <a:blip r:embed="rId5"/>
                    <a:stretch>
                      <a:fillRect/>
                    </a:stretch>
                  </p:blipFill>
                  <p:spPr>
                    <a:xfrm>
                      <a:off x="5401434" y="3287249"/>
                      <a:ext cx="107463" cy="11034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2" name="Ink 41">
                      <a:extLst>
                        <a:ext uri="{FF2B5EF4-FFF2-40B4-BE49-F238E27FC236}">
                          <a16:creationId xmlns:a16="http://schemas.microsoft.com/office/drawing/2014/main" id="{52B4C9C5-264F-42D4-BA91-B419663FE7E1}"/>
                        </a:ext>
                      </a:extLst>
                    </p14:cNvPr>
                    <p14:cNvContentPartPr/>
                    <p14:nvPr/>
                  </p14:nvContentPartPr>
                  <p14:xfrm>
                    <a:off x="5421144" y="3322083"/>
                    <a:ext cx="76320" cy="102960"/>
                  </p14:xfrm>
                </p:contentPart>
              </mc:Choice>
              <mc:Fallback xmlns="">
                <p:pic>
                  <p:nvPicPr>
                    <p:cNvPr id="42" name="Ink 41">
                      <a:extLst>
                        <a:ext uri="{FF2B5EF4-FFF2-40B4-BE49-F238E27FC236}">
                          <a16:creationId xmlns:a16="http://schemas.microsoft.com/office/drawing/2014/main" id="{52B4C9C5-264F-42D4-BA91-B419663FE7E1}"/>
                        </a:ext>
                      </a:extLst>
                    </p:cNvPr>
                    <p:cNvPicPr/>
                    <p:nvPr/>
                  </p:nvPicPr>
                  <p:blipFill>
                    <a:blip r:embed="rId7"/>
                    <a:stretch>
                      <a:fillRect/>
                    </a:stretch>
                  </p:blipFill>
                  <p:spPr>
                    <a:xfrm>
                      <a:off x="5403144" y="3304146"/>
                      <a:ext cx="111960" cy="13847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Ink 42">
                      <a:extLst>
                        <a:ext uri="{FF2B5EF4-FFF2-40B4-BE49-F238E27FC236}">
                          <a16:creationId xmlns:a16="http://schemas.microsoft.com/office/drawing/2014/main" id="{07A35197-F819-437F-93BE-161DA8580EE5}"/>
                        </a:ext>
                      </a:extLst>
                    </p14:cNvPr>
                    <p14:cNvContentPartPr/>
                    <p14:nvPr/>
                  </p14:nvContentPartPr>
                  <p14:xfrm>
                    <a:off x="5405664" y="3290043"/>
                    <a:ext cx="111600" cy="165240"/>
                  </p14:xfrm>
                </p:contentPart>
              </mc:Choice>
              <mc:Fallback xmlns="">
                <p:pic>
                  <p:nvPicPr>
                    <p:cNvPr id="43" name="Ink 42">
                      <a:extLst>
                        <a:ext uri="{FF2B5EF4-FFF2-40B4-BE49-F238E27FC236}">
                          <a16:creationId xmlns:a16="http://schemas.microsoft.com/office/drawing/2014/main" id="{07A35197-F819-437F-93BE-161DA8580EE5}"/>
                        </a:ext>
                      </a:extLst>
                    </p:cNvPr>
                    <p:cNvPicPr/>
                    <p:nvPr/>
                  </p:nvPicPr>
                  <p:blipFill>
                    <a:blip r:embed="rId9"/>
                    <a:stretch>
                      <a:fillRect/>
                    </a:stretch>
                  </p:blipFill>
                  <p:spPr>
                    <a:xfrm>
                      <a:off x="5387664" y="3272082"/>
                      <a:ext cx="147240" cy="200803"/>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4" name="Ink 43">
                      <a:extLst>
                        <a:ext uri="{FF2B5EF4-FFF2-40B4-BE49-F238E27FC236}">
                          <a16:creationId xmlns:a16="http://schemas.microsoft.com/office/drawing/2014/main" id="{E4EE21B9-B596-4ED0-BE1C-9B36F27DE246}"/>
                        </a:ext>
                      </a:extLst>
                    </p14:cNvPr>
                    <p14:cNvContentPartPr/>
                    <p14:nvPr/>
                  </p14:nvContentPartPr>
                  <p14:xfrm>
                    <a:off x="5403864" y="3422883"/>
                    <a:ext cx="8280" cy="26280"/>
                  </p14:xfrm>
                </p:contentPart>
              </mc:Choice>
              <mc:Fallback xmlns="">
                <p:pic>
                  <p:nvPicPr>
                    <p:cNvPr id="44" name="Ink 43">
                      <a:extLst>
                        <a:ext uri="{FF2B5EF4-FFF2-40B4-BE49-F238E27FC236}">
                          <a16:creationId xmlns:a16="http://schemas.microsoft.com/office/drawing/2014/main" id="{E4EE21B9-B596-4ED0-BE1C-9B36F27DE246}"/>
                        </a:ext>
                      </a:extLst>
                    </p:cNvPr>
                    <p:cNvPicPr/>
                    <p:nvPr/>
                  </p:nvPicPr>
                  <p:blipFill>
                    <a:blip r:embed="rId11"/>
                    <a:stretch>
                      <a:fillRect/>
                    </a:stretch>
                  </p:blipFill>
                  <p:spPr>
                    <a:xfrm>
                      <a:off x="5385864" y="3404883"/>
                      <a:ext cx="4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 name="Ink 44">
                      <a:extLst>
                        <a:ext uri="{FF2B5EF4-FFF2-40B4-BE49-F238E27FC236}">
                          <a16:creationId xmlns:a16="http://schemas.microsoft.com/office/drawing/2014/main" id="{2E88FED6-442E-4DF7-ADB3-83E630693D63}"/>
                        </a:ext>
                      </a:extLst>
                    </p14:cNvPr>
                    <p14:cNvContentPartPr/>
                    <p14:nvPr/>
                  </p14:nvContentPartPr>
                  <p14:xfrm>
                    <a:off x="5309904" y="3351243"/>
                    <a:ext cx="104040" cy="56880"/>
                  </p14:xfrm>
                </p:contentPart>
              </mc:Choice>
              <mc:Fallback xmlns="">
                <p:pic>
                  <p:nvPicPr>
                    <p:cNvPr id="45" name="Ink 44">
                      <a:extLst>
                        <a:ext uri="{FF2B5EF4-FFF2-40B4-BE49-F238E27FC236}">
                          <a16:creationId xmlns:a16="http://schemas.microsoft.com/office/drawing/2014/main" id="{2E88FED6-442E-4DF7-ADB3-83E630693D63}"/>
                        </a:ext>
                      </a:extLst>
                    </p:cNvPr>
                    <p:cNvPicPr/>
                    <p:nvPr/>
                  </p:nvPicPr>
                  <p:blipFill>
                    <a:blip r:embed="rId13"/>
                    <a:stretch>
                      <a:fillRect/>
                    </a:stretch>
                  </p:blipFill>
                  <p:spPr>
                    <a:xfrm>
                      <a:off x="5291904" y="3333243"/>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Ink 45">
                      <a:extLst>
                        <a:ext uri="{FF2B5EF4-FFF2-40B4-BE49-F238E27FC236}">
                          <a16:creationId xmlns:a16="http://schemas.microsoft.com/office/drawing/2014/main" id="{E10073EB-9118-47E3-AAFD-869FD4281607}"/>
                        </a:ext>
                      </a:extLst>
                    </p14:cNvPr>
                    <p14:cNvContentPartPr/>
                    <p14:nvPr/>
                  </p14:nvContentPartPr>
                  <p14:xfrm>
                    <a:off x="5315304" y="3393003"/>
                    <a:ext cx="59400" cy="16560"/>
                  </p14:xfrm>
                </p:contentPart>
              </mc:Choice>
              <mc:Fallback xmlns="">
                <p:pic>
                  <p:nvPicPr>
                    <p:cNvPr id="46" name="Ink 45">
                      <a:extLst>
                        <a:ext uri="{FF2B5EF4-FFF2-40B4-BE49-F238E27FC236}">
                          <a16:creationId xmlns:a16="http://schemas.microsoft.com/office/drawing/2014/main" id="{E10073EB-9118-47E3-AAFD-869FD4281607}"/>
                        </a:ext>
                      </a:extLst>
                    </p:cNvPr>
                    <p:cNvPicPr/>
                    <p:nvPr/>
                  </p:nvPicPr>
                  <p:blipFill>
                    <a:blip r:embed="rId15"/>
                    <a:stretch>
                      <a:fillRect/>
                    </a:stretch>
                  </p:blipFill>
                  <p:spPr>
                    <a:xfrm>
                      <a:off x="5297304" y="3375003"/>
                      <a:ext cx="95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7" name="Ink 46">
                      <a:extLst>
                        <a:ext uri="{FF2B5EF4-FFF2-40B4-BE49-F238E27FC236}">
                          <a16:creationId xmlns:a16="http://schemas.microsoft.com/office/drawing/2014/main" id="{48B89AC3-2ACA-4113-B1E4-CDB96148905E}"/>
                        </a:ext>
                      </a:extLst>
                    </p14:cNvPr>
                    <p14:cNvContentPartPr/>
                    <p14:nvPr/>
                  </p14:nvContentPartPr>
                  <p14:xfrm>
                    <a:off x="5331144" y="3389763"/>
                    <a:ext cx="24480" cy="12960"/>
                  </p14:xfrm>
                </p:contentPart>
              </mc:Choice>
              <mc:Fallback xmlns="">
                <p:pic>
                  <p:nvPicPr>
                    <p:cNvPr id="47" name="Ink 46">
                      <a:extLst>
                        <a:ext uri="{FF2B5EF4-FFF2-40B4-BE49-F238E27FC236}">
                          <a16:creationId xmlns:a16="http://schemas.microsoft.com/office/drawing/2014/main" id="{48B89AC3-2ACA-4113-B1E4-CDB96148905E}"/>
                        </a:ext>
                      </a:extLst>
                    </p:cNvPr>
                    <p:cNvPicPr/>
                    <p:nvPr/>
                  </p:nvPicPr>
                  <p:blipFill>
                    <a:blip r:embed="rId17"/>
                    <a:stretch>
                      <a:fillRect/>
                    </a:stretch>
                  </p:blipFill>
                  <p:spPr>
                    <a:xfrm>
                      <a:off x="5313144" y="3371763"/>
                      <a:ext cx="60120" cy="48600"/>
                    </a:xfrm>
                    <a:prstGeom prst="rect">
                      <a:avLst/>
                    </a:prstGeom>
                  </p:spPr>
                </p:pic>
              </mc:Fallback>
            </mc:AlternateContent>
          </p:grpSp>
          <p:grpSp>
            <p:nvGrpSpPr>
              <p:cNvPr id="37" name="Group 36">
                <a:extLst>
                  <a:ext uri="{FF2B5EF4-FFF2-40B4-BE49-F238E27FC236}">
                    <a16:creationId xmlns:a16="http://schemas.microsoft.com/office/drawing/2014/main" id="{AB7C66CB-57F4-4374-9DFF-02B961F8A68C}"/>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18">
                  <p14:nvContentPartPr>
                    <p14:cNvPr id="38" name="Ink 37">
                      <a:extLst>
                        <a:ext uri="{FF2B5EF4-FFF2-40B4-BE49-F238E27FC236}">
                          <a16:creationId xmlns:a16="http://schemas.microsoft.com/office/drawing/2014/main" id="{79999DEE-0257-4730-A450-64E237432423}"/>
                        </a:ext>
                      </a:extLst>
                    </p14:cNvPr>
                    <p14:cNvContentPartPr/>
                    <p14:nvPr/>
                  </p14:nvContentPartPr>
                  <p14:xfrm>
                    <a:off x="5309544" y="3415683"/>
                    <a:ext cx="75960" cy="7920"/>
                  </p14:xfrm>
                </p:contentPart>
              </mc:Choice>
              <mc:Fallback xmlns="">
                <p:pic>
                  <p:nvPicPr>
                    <p:cNvPr id="38" name="Ink 37">
                      <a:extLst>
                        <a:ext uri="{FF2B5EF4-FFF2-40B4-BE49-F238E27FC236}">
                          <a16:creationId xmlns:a16="http://schemas.microsoft.com/office/drawing/2014/main" id="{79999DEE-0257-4730-A450-64E237432423}"/>
                        </a:ext>
                      </a:extLst>
                    </p:cNvPr>
                    <p:cNvPicPr/>
                    <p:nvPr/>
                  </p:nvPicPr>
                  <p:blipFill>
                    <a:blip r:embed="rId19"/>
                    <a:stretch>
                      <a:fillRect/>
                    </a:stretch>
                  </p:blipFill>
                  <p:spPr>
                    <a:xfrm>
                      <a:off x="5291629" y="3397683"/>
                      <a:ext cx="111432"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a:extLst>
                        <a:ext uri="{FF2B5EF4-FFF2-40B4-BE49-F238E27FC236}">
                          <a16:creationId xmlns:a16="http://schemas.microsoft.com/office/drawing/2014/main" id="{552F3CDC-00AE-45C1-A33F-37BB20FB50D7}"/>
                        </a:ext>
                      </a:extLst>
                    </p14:cNvPr>
                    <p14:cNvContentPartPr/>
                    <p14:nvPr/>
                  </p14:nvContentPartPr>
                  <p14:xfrm>
                    <a:off x="5406744" y="3369963"/>
                    <a:ext cx="130680" cy="107640"/>
                  </p14:xfrm>
                </p:contentPart>
              </mc:Choice>
              <mc:Fallback xmlns="">
                <p:pic>
                  <p:nvPicPr>
                    <p:cNvPr id="39" name="Ink 38">
                      <a:extLst>
                        <a:ext uri="{FF2B5EF4-FFF2-40B4-BE49-F238E27FC236}">
                          <a16:creationId xmlns:a16="http://schemas.microsoft.com/office/drawing/2014/main" id="{552F3CDC-00AE-45C1-A33F-37BB20FB50D7}"/>
                        </a:ext>
                      </a:extLst>
                    </p:cNvPr>
                    <p:cNvPicPr/>
                    <p:nvPr/>
                  </p:nvPicPr>
                  <p:blipFill>
                    <a:blip r:embed="rId21"/>
                    <a:stretch>
                      <a:fillRect/>
                    </a:stretch>
                  </p:blipFill>
                  <p:spPr>
                    <a:xfrm>
                      <a:off x="5388744" y="3351963"/>
                      <a:ext cx="166320" cy="14328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0076A610-04F5-4582-AA69-AEDC77C15CBF}"/>
                    </a:ext>
                  </a:extLst>
                </p14:cNvPr>
                <p14:cNvContentPartPr/>
                <p14:nvPr/>
              </p14:nvContentPartPr>
              <p14:xfrm>
                <a:off x="5187911" y="3178087"/>
                <a:ext cx="33480" cy="190800"/>
              </p14:xfrm>
            </p:contentPart>
          </mc:Choice>
          <mc:Fallback xmlns="">
            <p:pic>
              <p:nvPicPr>
                <p:cNvPr id="35" name="Ink 34">
                  <a:extLst>
                    <a:ext uri="{FF2B5EF4-FFF2-40B4-BE49-F238E27FC236}">
                      <a16:creationId xmlns:a16="http://schemas.microsoft.com/office/drawing/2014/main" id="{0076A610-04F5-4582-AA69-AEDC77C15CBF}"/>
                    </a:ext>
                  </a:extLst>
                </p:cNvPr>
                <p:cNvPicPr/>
                <p:nvPr/>
              </p:nvPicPr>
              <p:blipFill>
                <a:blip r:embed="rId23"/>
                <a:stretch>
                  <a:fillRect/>
                </a:stretch>
              </p:blipFill>
              <p:spPr>
                <a:xfrm>
                  <a:off x="5169911" y="3160053"/>
                  <a:ext cx="69120" cy="226507"/>
                </a:xfrm>
                <a:prstGeom prst="rect">
                  <a:avLst/>
                </a:prstGeom>
              </p:spPr>
            </p:pic>
          </mc:Fallback>
        </mc:AlternateContent>
      </p:grpSp>
      <p:grpSp>
        <p:nvGrpSpPr>
          <p:cNvPr id="48" name="Group 47">
            <a:extLst>
              <a:ext uri="{FF2B5EF4-FFF2-40B4-BE49-F238E27FC236}">
                <a16:creationId xmlns:a16="http://schemas.microsoft.com/office/drawing/2014/main" id="{DC7FD3D5-6A95-494A-BF9F-1799CD9C74FF}"/>
              </a:ext>
            </a:extLst>
          </p:cNvPr>
          <p:cNvGrpSpPr/>
          <p:nvPr/>
        </p:nvGrpSpPr>
        <p:grpSpPr>
          <a:xfrm>
            <a:off x="870049" y="2982997"/>
            <a:ext cx="269509" cy="198867"/>
            <a:chOff x="5187911" y="3178087"/>
            <a:chExt cx="269509" cy="198867"/>
          </a:xfrm>
        </p:grpSpPr>
        <p:grpSp>
          <p:nvGrpSpPr>
            <p:cNvPr id="49" name="Group 48">
              <a:extLst>
                <a:ext uri="{FF2B5EF4-FFF2-40B4-BE49-F238E27FC236}">
                  <a16:creationId xmlns:a16="http://schemas.microsoft.com/office/drawing/2014/main" id="{BDB22F4A-1925-4825-AF34-341F9BD60B6B}"/>
                </a:ext>
              </a:extLst>
            </p:cNvPr>
            <p:cNvGrpSpPr/>
            <p:nvPr/>
          </p:nvGrpSpPr>
          <p:grpSpPr>
            <a:xfrm>
              <a:off x="5229540" y="3189394"/>
              <a:ext cx="227880" cy="187560"/>
              <a:chOff x="5309544" y="3290043"/>
              <a:chExt cx="227880" cy="187560"/>
            </a:xfrm>
          </p:grpSpPr>
          <p:grpSp>
            <p:nvGrpSpPr>
              <p:cNvPr id="51" name="Group 50">
                <a:extLst>
                  <a:ext uri="{FF2B5EF4-FFF2-40B4-BE49-F238E27FC236}">
                    <a16:creationId xmlns:a16="http://schemas.microsoft.com/office/drawing/2014/main" id="{8953716E-D1B6-46CC-95AF-5A1EAACC8B78}"/>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24">
                  <p14:nvContentPartPr>
                    <p14:cNvPr id="55" name="Ink 54">
                      <a:extLst>
                        <a:ext uri="{FF2B5EF4-FFF2-40B4-BE49-F238E27FC236}">
                          <a16:creationId xmlns:a16="http://schemas.microsoft.com/office/drawing/2014/main" id="{658061D1-F7F6-4A5E-AF4C-40D16BD3E4D2}"/>
                        </a:ext>
                      </a:extLst>
                    </p14:cNvPr>
                    <p14:cNvContentPartPr/>
                    <p14:nvPr/>
                  </p14:nvContentPartPr>
                  <p14:xfrm>
                    <a:off x="5329704" y="3352683"/>
                    <a:ext cx="122400" cy="12240"/>
                  </p14:xfrm>
                </p:contentPart>
              </mc:Choice>
              <mc:Fallback xmlns="">
                <p:pic>
                  <p:nvPicPr>
                    <p:cNvPr id="55" name="Ink 54">
                      <a:extLst>
                        <a:ext uri="{FF2B5EF4-FFF2-40B4-BE49-F238E27FC236}">
                          <a16:creationId xmlns:a16="http://schemas.microsoft.com/office/drawing/2014/main" id="{658061D1-F7F6-4A5E-AF4C-40D16BD3E4D2}"/>
                        </a:ext>
                      </a:extLst>
                    </p:cNvPr>
                    <p:cNvPicPr/>
                    <p:nvPr/>
                  </p:nvPicPr>
                  <p:blipFill>
                    <a:blip r:embed="rId3"/>
                    <a:stretch>
                      <a:fillRect/>
                    </a:stretch>
                  </p:blipFill>
                  <p:spPr>
                    <a:xfrm>
                      <a:off x="5311704" y="3334683"/>
                      <a:ext cx="158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6" name="Ink 55">
                      <a:extLst>
                        <a:ext uri="{FF2B5EF4-FFF2-40B4-BE49-F238E27FC236}">
                          <a16:creationId xmlns:a16="http://schemas.microsoft.com/office/drawing/2014/main" id="{47C8685A-837C-4894-AD1B-039854044692}"/>
                        </a:ext>
                      </a:extLst>
                    </p14:cNvPr>
                    <p14:cNvContentPartPr/>
                    <p14:nvPr/>
                  </p14:nvContentPartPr>
                  <p14:xfrm>
                    <a:off x="5419344" y="3305163"/>
                    <a:ext cx="72000" cy="74880"/>
                  </p14:xfrm>
                </p:contentPart>
              </mc:Choice>
              <mc:Fallback xmlns="">
                <p:pic>
                  <p:nvPicPr>
                    <p:cNvPr id="56" name="Ink 55">
                      <a:extLst>
                        <a:ext uri="{FF2B5EF4-FFF2-40B4-BE49-F238E27FC236}">
                          <a16:creationId xmlns:a16="http://schemas.microsoft.com/office/drawing/2014/main" id="{47C8685A-837C-4894-AD1B-039854044692}"/>
                        </a:ext>
                      </a:extLst>
                    </p:cNvPr>
                    <p:cNvPicPr/>
                    <p:nvPr/>
                  </p:nvPicPr>
                  <p:blipFill>
                    <a:blip r:embed="rId5"/>
                    <a:stretch>
                      <a:fillRect/>
                    </a:stretch>
                  </p:blipFill>
                  <p:spPr>
                    <a:xfrm>
                      <a:off x="5401434" y="3287249"/>
                      <a:ext cx="107463" cy="11034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7" name="Ink 56">
                      <a:extLst>
                        <a:ext uri="{FF2B5EF4-FFF2-40B4-BE49-F238E27FC236}">
                          <a16:creationId xmlns:a16="http://schemas.microsoft.com/office/drawing/2014/main" id="{8A6F9D9B-5789-4B40-AA20-49FE79A6FC8F}"/>
                        </a:ext>
                      </a:extLst>
                    </p14:cNvPr>
                    <p14:cNvContentPartPr/>
                    <p14:nvPr/>
                  </p14:nvContentPartPr>
                  <p14:xfrm>
                    <a:off x="5421144" y="3322083"/>
                    <a:ext cx="76320" cy="102960"/>
                  </p14:xfrm>
                </p:contentPart>
              </mc:Choice>
              <mc:Fallback xmlns="">
                <p:pic>
                  <p:nvPicPr>
                    <p:cNvPr id="57" name="Ink 56">
                      <a:extLst>
                        <a:ext uri="{FF2B5EF4-FFF2-40B4-BE49-F238E27FC236}">
                          <a16:creationId xmlns:a16="http://schemas.microsoft.com/office/drawing/2014/main" id="{8A6F9D9B-5789-4B40-AA20-49FE79A6FC8F}"/>
                        </a:ext>
                      </a:extLst>
                    </p:cNvPr>
                    <p:cNvPicPr/>
                    <p:nvPr/>
                  </p:nvPicPr>
                  <p:blipFill>
                    <a:blip r:embed="rId7"/>
                    <a:stretch>
                      <a:fillRect/>
                    </a:stretch>
                  </p:blipFill>
                  <p:spPr>
                    <a:xfrm>
                      <a:off x="5403144" y="3304146"/>
                      <a:ext cx="111960" cy="138476"/>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 name="Ink 57">
                      <a:extLst>
                        <a:ext uri="{FF2B5EF4-FFF2-40B4-BE49-F238E27FC236}">
                          <a16:creationId xmlns:a16="http://schemas.microsoft.com/office/drawing/2014/main" id="{DF1D4633-FA63-43B1-8158-4D4D2D802269}"/>
                        </a:ext>
                      </a:extLst>
                    </p14:cNvPr>
                    <p14:cNvContentPartPr/>
                    <p14:nvPr/>
                  </p14:nvContentPartPr>
                  <p14:xfrm>
                    <a:off x="5405664" y="3290043"/>
                    <a:ext cx="111600" cy="165240"/>
                  </p14:xfrm>
                </p:contentPart>
              </mc:Choice>
              <mc:Fallback xmlns="">
                <p:pic>
                  <p:nvPicPr>
                    <p:cNvPr id="58" name="Ink 57">
                      <a:extLst>
                        <a:ext uri="{FF2B5EF4-FFF2-40B4-BE49-F238E27FC236}">
                          <a16:creationId xmlns:a16="http://schemas.microsoft.com/office/drawing/2014/main" id="{DF1D4633-FA63-43B1-8158-4D4D2D802269}"/>
                        </a:ext>
                      </a:extLst>
                    </p:cNvPr>
                    <p:cNvPicPr/>
                    <p:nvPr/>
                  </p:nvPicPr>
                  <p:blipFill>
                    <a:blip r:embed="rId9"/>
                    <a:stretch>
                      <a:fillRect/>
                    </a:stretch>
                  </p:blipFill>
                  <p:spPr>
                    <a:xfrm>
                      <a:off x="5387664" y="3272082"/>
                      <a:ext cx="147240" cy="20080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9" name="Ink 58">
                      <a:extLst>
                        <a:ext uri="{FF2B5EF4-FFF2-40B4-BE49-F238E27FC236}">
                          <a16:creationId xmlns:a16="http://schemas.microsoft.com/office/drawing/2014/main" id="{A96663A4-15E3-4E12-9CBE-67447C206BDF}"/>
                        </a:ext>
                      </a:extLst>
                    </p14:cNvPr>
                    <p14:cNvContentPartPr/>
                    <p14:nvPr/>
                  </p14:nvContentPartPr>
                  <p14:xfrm>
                    <a:off x="5403864" y="3422883"/>
                    <a:ext cx="8280" cy="26280"/>
                  </p14:xfrm>
                </p:contentPart>
              </mc:Choice>
              <mc:Fallback xmlns="">
                <p:pic>
                  <p:nvPicPr>
                    <p:cNvPr id="59" name="Ink 58">
                      <a:extLst>
                        <a:ext uri="{FF2B5EF4-FFF2-40B4-BE49-F238E27FC236}">
                          <a16:creationId xmlns:a16="http://schemas.microsoft.com/office/drawing/2014/main" id="{A96663A4-15E3-4E12-9CBE-67447C206BDF}"/>
                        </a:ext>
                      </a:extLst>
                    </p:cNvPr>
                    <p:cNvPicPr/>
                    <p:nvPr/>
                  </p:nvPicPr>
                  <p:blipFill>
                    <a:blip r:embed="rId11"/>
                    <a:stretch>
                      <a:fillRect/>
                    </a:stretch>
                  </p:blipFill>
                  <p:spPr>
                    <a:xfrm>
                      <a:off x="5385864" y="3404883"/>
                      <a:ext cx="4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0" name="Ink 59">
                      <a:extLst>
                        <a:ext uri="{FF2B5EF4-FFF2-40B4-BE49-F238E27FC236}">
                          <a16:creationId xmlns:a16="http://schemas.microsoft.com/office/drawing/2014/main" id="{7833A161-48A2-421B-9DF8-B85DCE6AB1DF}"/>
                        </a:ext>
                      </a:extLst>
                    </p14:cNvPr>
                    <p14:cNvContentPartPr/>
                    <p14:nvPr/>
                  </p14:nvContentPartPr>
                  <p14:xfrm>
                    <a:off x="5309904" y="3351243"/>
                    <a:ext cx="104040" cy="56880"/>
                  </p14:xfrm>
                </p:contentPart>
              </mc:Choice>
              <mc:Fallback xmlns="">
                <p:pic>
                  <p:nvPicPr>
                    <p:cNvPr id="60" name="Ink 59">
                      <a:extLst>
                        <a:ext uri="{FF2B5EF4-FFF2-40B4-BE49-F238E27FC236}">
                          <a16:creationId xmlns:a16="http://schemas.microsoft.com/office/drawing/2014/main" id="{7833A161-48A2-421B-9DF8-B85DCE6AB1DF}"/>
                        </a:ext>
                      </a:extLst>
                    </p:cNvPr>
                    <p:cNvPicPr/>
                    <p:nvPr/>
                  </p:nvPicPr>
                  <p:blipFill>
                    <a:blip r:embed="rId13"/>
                    <a:stretch>
                      <a:fillRect/>
                    </a:stretch>
                  </p:blipFill>
                  <p:spPr>
                    <a:xfrm>
                      <a:off x="5291904" y="3333243"/>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 name="Ink 60">
                      <a:extLst>
                        <a:ext uri="{FF2B5EF4-FFF2-40B4-BE49-F238E27FC236}">
                          <a16:creationId xmlns:a16="http://schemas.microsoft.com/office/drawing/2014/main" id="{40DE3C4A-1BD8-4E06-924D-6F70D622EF97}"/>
                        </a:ext>
                      </a:extLst>
                    </p14:cNvPr>
                    <p14:cNvContentPartPr/>
                    <p14:nvPr/>
                  </p14:nvContentPartPr>
                  <p14:xfrm>
                    <a:off x="5315304" y="3393003"/>
                    <a:ext cx="59400" cy="16560"/>
                  </p14:xfrm>
                </p:contentPart>
              </mc:Choice>
              <mc:Fallback xmlns="">
                <p:pic>
                  <p:nvPicPr>
                    <p:cNvPr id="61" name="Ink 60">
                      <a:extLst>
                        <a:ext uri="{FF2B5EF4-FFF2-40B4-BE49-F238E27FC236}">
                          <a16:creationId xmlns:a16="http://schemas.microsoft.com/office/drawing/2014/main" id="{40DE3C4A-1BD8-4E06-924D-6F70D622EF97}"/>
                        </a:ext>
                      </a:extLst>
                    </p:cNvPr>
                    <p:cNvPicPr/>
                    <p:nvPr/>
                  </p:nvPicPr>
                  <p:blipFill>
                    <a:blip r:embed="rId15"/>
                    <a:stretch>
                      <a:fillRect/>
                    </a:stretch>
                  </p:blipFill>
                  <p:spPr>
                    <a:xfrm>
                      <a:off x="5297304" y="3375003"/>
                      <a:ext cx="95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2" name="Ink 61">
                      <a:extLst>
                        <a:ext uri="{FF2B5EF4-FFF2-40B4-BE49-F238E27FC236}">
                          <a16:creationId xmlns:a16="http://schemas.microsoft.com/office/drawing/2014/main" id="{2A1793AF-F707-40AC-83A7-7B071EA1D132}"/>
                        </a:ext>
                      </a:extLst>
                    </p14:cNvPr>
                    <p14:cNvContentPartPr/>
                    <p14:nvPr/>
                  </p14:nvContentPartPr>
                  <p14:xfrm>
                    <a:off x="5331144" y="3389763"/>
                    <a:ext cx="24480" cy="12960"/>
                  </p14:xfrm>
                </p:contentPart>
              </mc:Choice>
              <mc:Fallback xmlns="">
                <p:pic>
                  <p:nvPicPr>
                    <p:cNvPr id="62" name="Ink 61">
                      <a:extLst>
                        <a:ext uri="{FF2B5EF4-FFF2-40B4-BE49-F238E27FC236}">
                          <a16:creationId xmlns:a16="http://schemas.microsoft.com/office/drawing/2014/main" id="{2A1793AF-F707-40AC-83A7-7B071EA1D132}"/>
                        </a:ext>
                      </a:extLst>
                    </p:cNvPr>
                    <p:cNvPicPr/>
                    <p:nvPr/>
                  </p:nvPicPr>
                  <p:blipFill>
                    <a:blip r:embed="rId17"/>
                    <a:stretch>
                      <a:fillRect/>
                    </a:stretch>
                  </p:blipFill>
                  <p:spPr>
                    <a:xfrm>
                      <a:off x="5313144" y="3371763"/>
                      <a:ext cx="60120" cy="48600"/>
                    </a:xfrm>
                    <a:prstGeom prst="rect">
                      <a:avLst/>
                    </a:prstGeom>
                  </p:spPr>
                </p:pic>
              </mc:Fallback>
            </mc:AlternateContent>
          </p:grpSp>
          <p:grpSp>
            <p:nvGrpSpPr>
              <p:cNvPr id="52" name="Group 51">
                <a:extLst>
                  <a:ext uri="{FF2B5EF4-FFF2-40B4-BE49-F238E27FC236}">
                    <a16:creationId xmlns:a16="http://schemas.microsoft.com/office/drawing/2014/main" id="{89F562A7-4E58-4AF9-8CE9-6BA667D48859}"/>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32">
                  <p14:nvContentPartPr>
                    <p14:cNvPr id="53" name="Ink 52">
                      <a:extLst>
                        <a:ext uri="{FF2B5EF4-FFF2-40B4-BE49-F238E27FC236}">
                          <a16:creationId xmlns:a16="http://schemas.microsoft.com/office/drawing/2014/main" id="{5DC9AA15-6512-41B0-8918-7E1A30666D4A}"/>
                        </a:ext>
                      </a:extLst>
                    </p14:cNvPr>
                    <p14:cNvContentPartPr/>
                    <p14:nvPr/>
                  </p14:nvContentPartPr>
                  <p14:xfrm>
                    <a:off x="5309544" y="3415683"/>
                    <a:ext cx="75960" cy="7920"/>
                  </p14:xfrm>
                </p:contentPart>
              </mc:Choice>
              <mc:Fallback xmlns="">
                <p:pic>
                  <p:nvPicPr>
                    <p:cNvPr id="53" name="Ink 52">
                      <a:extLst>
                        <a:ext uri="{FF2B5EF4-FFF2-40B4-BE49-F238E27FC236}">
                          <a16:creationId xmlns:a16="http://schemas.microsoft.com/office/drawing/2014/main" id="{5DC9AA15-6512-41B0-8918-7E1A30666D4A}"/>
                        </a:ext>
                      </a:extLst>
                    </p:cNvPr>
                    <p:cNvPicPr/>
                    <p:nvPr/>
                  </p:nvPicPr>
                  <p:blipFill>
                    <a:blip r:embed="rId19"/>
                    <a:stretch>
                      <a:fillRect/>
                    </a:stretch>
                  </p:blipFill>
                  <p:spPr>
                    <a:xfrm>
                      <a:off x="5291629" y="3397683"/>
                      <a:ext cx="111432"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4" name="Ink 53">
                      <a:extLst>
                        <a:ext uri="{FF2B5EF4-FFF2-40B4-BE49-F238E27FC236}">
                          <a16:creationId xmlns:a16="http://schemas.microsoft.com/office/drawing/2014/main" id="{F8BE4890-C115-4C61-AF9C-5F132BDEA025}"/>
                        </a:ext>
                      </a:extLst>
                    </p14:cNvPr>
                    <p14:cNvContentPartPr/>
                    <p14:nvPr/>
                  </p14:nvContentPartPr>
                  <p14:xfrm>
                    <a:off x="5406744" y="3369963"/>
                    <a:ext cx="130680" cy="107640"/>
                  </p14:xfrm>
                </p:contentPart>
              </mc:Choice>
              <mc:Fallback xmlns="">
                <p:pic>
                  <p:nvPicPr>
                    <p:cNvPr id="54" name="Ink 53">
                      <a:extLst>
                        <a:ext uri="{FF2B5EF4-FFF2-40B4-BE49-F238E27FC236}">
                          <a16:creationId xmlns:a16="http://schemas.microsoft.com/office/drawing/2014/main" id="{F8BE4890-C115-4C61-AF9C-5F132BDEA025}"/>
                        </a:ext>
                      </a:extLst>
                    </p:cNvPr>
                    <p:cNvPicPr/>
                    <p:nvPr/>
                  </p:nvPicPr>
                  <p:blipFill>
                    <a:blip r:embed="rId21"/>
                    <a:stretch>
                      <a:fillRect/>
                    </a:stretch>
                  </p:blipFill>
                  <p:spPr>
                    <a:xfrm>
                      <a:off x="5388744" y="3351963"/>
                      <a:ext cx="166320" cy="14328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4">
              <p14:nvContentPartPr>
                <p14:cNvPr id="50" name="Ink 49">
                  <a:extLst>
                    <a:ext uri="{FF2B5EF4-FFF2-40B4-BE49-F238E27FC236}">
                      <a16:creationId xmlns:a16="http://schemas.microsoft.com/office/drawing/2014/main" id="{A1029115-42BD-4903-8312-8155A9607028}"/>
                    </a:ext>
                  </a:extLst>
                </p14:cNvPr>
                <p14:cNvContentPartPr/>
                <p14:nvPr/>
              </p14:nvContentPartPr>
              <p14:xfrm>
                <a:off x="5187911" y="3178087"/>
                <a:ext cx="33480" cy="190800"/>
              </p14:xfrm>
            </p:contentPart>
          </mc:Choice>
          <mc:Fallback xmlns="">
            <p:pic>
              <p:nvPicPr>
                <p:cNvPr id="50" name="Ink 49">
                  <a:extLst>
                    <a:ext uri="{FF2B5EF4-FFF2-40B4-BE49-F238E27FC236}">
                      <a16:creationId xmlns:a16="http://schemas.microsoft.com/office/drawing/2014/main" id="{A1029115-42BD-4903-8312-8155A9607028}"/>
                    </a:ext>
                  </a:extLst>
                </p:cNvPr>
                <p:cNvPicPr/>
                <p:nvPr/>
              </p:nvPicPr>
              <p:blipFill>
                <a:blip r:embed="rId23"/>
                <a:stretch>
                  <a:fillRect/>
                </a:stretch>
              </p:blipFill>
              <p:spPr>
                <a:xfrm>
                  <a:off x="5169911" y="3160053"/>
                  <a:ext cx="69120" cy="226507"/>
                </a:xfrm>
                <a:prstGeom prst="rect">
                  <a:avLst/>
                </a:prstGeom>
              </p:spPr>
            </p:pic>
          </mc:Fallback>
        </mc:AlternateContent>
      </p:grpSp>
      <p:grpSp>
        <p:nvGrpSpPr>
          <p:cNvPr id="63" name="Group 62">
            <a:extLst>
              <a:ext uri="{FF2B5EF4-FFF2-40B4-BE49-F238E27FC236}">
                <a16:creationId xmlns:a16="http://schemas.microsoft.com/office/drawing/2014/main" id="{3D95E38D-ECD2-4CBD-A048-50FE16CFC351}"/>
              </a:ext>
            </a:extLst>
          </p:cNvPr>
          <p:cNvGrpSpPr/>
          <p:nvPr/>
        </p:nvGrpSpPr>
        <p:grpSpPr>
          <a:xfrm>
            <a:off x="903889" y="4187426"/>
            <a:ext cx="269509" cy="198867"/>
            <a:chOff x="5187911" y="3178087"/>
            <a:chExt cx="269509" cy="198867"/>
          </a:xfrm>
        </p:grpSpPr>
        <p:grpSp>
          <p:nvGrpSpPr>
            <p:cNvPr id="64" name="Group 63">
              <a:extLst>
                <a:ext uri="{FF2B5EF4-FFF2-40B4-BE49-F238E27FC236}">
                  <a16:creationId xmlns:a16="http://schemas.microsoft.com/office/drawing/2014/main" id="{FF1412F5-5C86-44E5-937A-9716747A0545}"/>
                </a:ext>
              </a:extLst>
            </p:cNvPr>
            <p:cNvGrpSpPr/>
            <p:nvPr/>
          </p:nvGrpSpPr>
          <p:grpSpPr>
            <a:xfrm>
              <a:off x="5229540" y="3189394"/>
              <a:ext cx="227880" cy="187560"/>
              <a:chOff x="5309544" y="3290043"/>
              <a:chExt cx="227880" cy="187560"/>
            </a:xfrm>
          </p:grpSpPr>
          <p:grpSp>
            <p:nvGrpSpPr>
              <p:cNvPr id="66" name="Group 65">
                <a:extLst>
                  <a:ext uri="{FF2B5EF4-FFF2-40B4-BE49-F238E27FC236}">
                    <a16:creationId xmlns:a16="http://schemas.microsoft.com/office/drawing/2014/main" id="{6027F8CB-8BB4-4362-AB55-1F3292F1C1D7}"/>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35">
                  <p14:nvContentPartPr>
                    <p14:cNvPr id="70" name="Ink 69">
                      <a:extLst>
                        <a:ext uri="{FF2B5EF4-FFF2-40B4-BE49-F238E27FC236}">
                          <a16:creationId xmlns:a16="http://schemas.microsoft.com/office/drawing/2014/main" id="{A73EDB5A-E338-4E5D-87FD-0304CA44A2DF}"/>
                        </a:ext>
                      </a:extLst>
                    </p14:cNvPr>
                    <p14:cNvContentPartPr/>
                    <p14:nvPr/>
                  </p14:nvContentPartPr>
                  <p14:xfrm>
                    <a:off x="5329704" y="3352683"/>
                    <a:ext cx="122400" cy="12240"/>
                  </p14:xfrm>
                </p:contentPart>
              </mc:Choice>
              <mc:Fallback xmlns="">
                <p:pic>
                  <p:nvPicPr>
                    <p:cNvPr id="70" name="Ink 69">
                      <a:extLst>
                        <a:ext uri="{FF2B5EF4-FFF2-40B4-BE49-F238E27FC236}">
                          <a16:creationId xmlns:a16="http://schemas.microsoft.com/office/drawing/2014/main" id="{A73EDB5A-E338-4E5D-87FD-0304CA44A2DF}"/>
                        </a:ext>
                      </a:extLst>
                    </p:cNvPr>
                    <p:cNvPicPr/>
                    <p:nvPr/>
                  </p:nvPicPr>
                  <p:blipFill>
                    <a:blip r:embed="rId3"/>
                    <a:stretch>
                      <a:fillRect/>
                    </a:stretch>
                  </p:blipFill>
                  <p:spPr>
                    <a:xfrm>
                      <a:off x="5311704" y="3334683"/>
                      <a:ext cx="158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1" name="Ink 70">
                      <a:extLst>
                        <a:ext uri="{FF2B5EF4-FFF2-40B4-BE49-F238E27FC236}">
                          <a16:creationId xmlns:a16="http://schemas.microsoft.com/office/drawing/2014/main" id="{C3E442F9-6496-4A2B-885A-2A828CFA0564}"/>
                        </a:ext>
                      </a:extLst>
                    </p14:cNvPr>
                    <p14:cNvContentPartPr/>
                    <p14:nvPr/>
                  </p14:nvContentPartPr>
                  <p14:xfrm>
                    <a:off x="5419344" y="3305163"/>
                    <a:ext cx="72000" cy="74880"/>
                  </p14:xfrm>
                </p:contentPart>
              </mc:Choice>
              <mc:Fallback xmlns="">
                <p:pic>
                  <p:nvPicPr>
                    <p:cNvPr id="71" name="Ink 70">
                      <a:extLst>
                        <a:ext uri="{FF2B5EF4-FFF2-40B4-BE49-F238E27FC236}">
                          <a16:creationId xmlns:a16="http://schemas.microsoft.com/office/drawing/2014/main" id="{C3E442F9-6496-4A2B-885A-2A828CFA0564}"/>
                        </a:ext>
                      </a:extLst>
                    </p:cNvPr>
                    <p:cNvPicPr/>
                    <p:nvPr/>
                  </p:nvPicPr>
                  <p:blipFill>
                    <a:blip r:embed="rId5"/>
                    <a:stretch>
                      <a:fillRect/>
                    </a:stretch>
                  </p:blipFill>
                  <p:spPr>
                    <a:xfrm>
                      <a:off x="5401434" y="3287249"/>
                      <a:ext cx="107463" cy="11034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2" name="Ink 71">
                      <a:extLst>
                        <a:ext uri="{FF2B5EF4-FFF2-40B4-BE49-F238E27FC236}">
                          <a16:creationId xmlns:a16="http://schemas.microsoft.com/office/drawing/2014/main" id="{F7317E23-B300-4658-A6CB-0174C0923051}"/>
                        </a:ext>
                      </a:extLst>
                    </p14:cNvPr>
                    <p14:cNvContentPartPr/>
                    <p14:nvPr/>
                  </p14:nvContentPartPr>
                  <p14:xfrm>
                    <a:off x="5421144" y="3322083"/>
                    <a:ext cx="76320" cy="102960"/>
                  </p14:xfrm>
                </p:contentPart>
              </mc:Choice>
              <mc:Fallback xmlns="">
                <p:pic>
                  <p:nvPicPr>
                    <p:cNvPr id="72" name="Ink 71">
                      <a:extLst>
                        <a:ext uri="{FF2B5EF4-FFF2-40B4-BE49-F238E27FC236}">
                          <a16:creationId xmlns:a16="http://schemas.microsoft.com/office/drawing/2014/main" id="{F7317E23-B300-4658-A6CB-0174C0923051}"/>
                        </a:ext>
                      </a:extLst>
                    </p:cNvPr>
                    <p:cNvPicPr/>
                    <p:nvPr/>
                  </p:nvPicPr>
                  <p:blipFill>
                    <a:blip r:embed="rId7"/>
                    <a:stretch>
                      <a:fillRect/>
                    </a:stretch>
                  </p:blipFill>
                  <p:spPr>
                    <a:xfrm>
                      <a:off x="5403144" y="3304146"/>
                      <a:ext cx="111960" cy="13847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3" name="Ink 72">
                      <a:extLst>
                        <a:ext uri="{FF2B5EF4-FFF2-40B4-BE49-F238E27FC236}">
                          <a16:creationId xmlns:a16="http://schemas.microsoft.com/office/drawing/2014/main" id="{AD51BCA6-9F88-4CC9-AF02-58CD26B14838}"/>
                        </a:ext>
                      </a:extLst>
                    </p14:cNvPr>
                    <p14:cNvContentPartPr/>
                    <p14:nvPr/>
                  </p14:nvContentPartPr>
                  <p14:xfrm>
                    <a:off x="5405664" y="3290043"/>
                    <a:ext cx="111600" cy="165240"/>
                  </p14:xfrm>
                </p:contentPart>
              </mc:Choice>
              <mc:Fallback xmlns="">
                <p:pic>
                  <p:nvPicPr>
                    <p:cNvPr id="73" name="Ink 72">
                      <a:extLst>
                        <a:ext uri="{FF2B5EF4-FFF2-40B4-BE49-F238E27FC236}">
                          <a16:creationId xmlns:a16="http://schemas.microsoft.com/office/drawing/2014/main" id="{AD51BCA6-9F88-4CC9-AF02-58CD26B14838}"/>
                        </a:ext>
                      </a:extLst>
                    </p:cNvPr>
                    <p:cNvPicPr/>
                    <p:nvPr/>
                  </p:nvPicPr>
                  <p:blipFill>
                    <a:blip r:embed="rId9"/>
                    <a:stretch>
                      <a:fillRect/>
                    </a:stretch>
                  </p:blipFill>
                  <p:spPr>
                    <a:xfrm>
                      <a:off x="5387664" y="3272082"/>
                      <a:ext cx="147240" cy="200803"/>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4" name="Ink 73">
                      <a:extLst>
                        <a:ext uri="{FF2B5EF4-FFF2-40B4-BE49-F238E27FC236}">
                          <a16:creationId xmlns:a16="http://schemas.microsoft.com/office/drawing/2014/main" id="{B34AFD3F-BC99-4A04-8E0D-7D66B03FA63D}"/>
                        </a:ext>
                      </a:extLst>
                    </p14:cNvPr>
                    <p14:cNvContentPartPr/>
                    <p14:nvPr/>
                  </p14:nvContentPartPr>
                  <p14:xfrm>
                    <a:off x="5403864" y="3422883"/>
                    <a:ext cx="8280" cy="26280"/>
                  </p14:xfrm>
                </p:contentPart>
              </mc:Choice>
              <mc:Fallback xmlns="">
                <p:pic>
                  <p:nvPicPr>
                    <p:cNvPr id="74" name="Ink 73">
                      <a:extLst>
                        <a:ext uri="{FF2B5EF4-FFF2-40B4-BE49-F238E27FC236}">
                          <a16:creationId xmlns:a16="http://schemas.microsoft.com/office/drawing/2014/main" id="{B34AFD3F-BC99-4A04-8E0D-7D66B03FA63D}"/>
                        </a:ext>
                      </a:extLst>
                    </p:cNvPr>
                    <p:cNvPicPr/>
                    <p:nvPr/>
                  </p:nvPicPr>
                  <p:blipFill>
                    <a:blip r:embed="rId11"/>
                    <a:stretch>
                      <a:fillRect/>
                    </a:stretch>
                  </p:blipFill>
                  <p:spPr>
                    <a:xfrm>
                      <a:off x="5385864" y="3404883"/>
                      <a:ext cx="43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5" name="Ink 74">
                      <a:extLst>
                        <a:ext uri="{FF2B5EF4-FFF2-40B4-BE49-F238E27FC236}">
                          <a16:creationId xmlns:a16="http://schemas.microsoft.com/office/drawing/2014/main" id="{DEC2C325-A54D-4297-860F-3CA7EC8AD022}"/>
                        </a:ext>
                      </a:extLst>
                    </p14:cNvPr>
                    <p14:cNvContentPartPr/>
                    <p14:nvPr/>
                  </p14:nvContentPartPr>
                  <p14:xfrm>
                    <a:off x="5309904" y="3351243"/>
                    <a:ext cx="104040" cy="56880"/>
                  </p14:xfrm>
                </p:contentPart>
              </mc:Choice>
              <mc:Fallback xmlns="">
                <p:pic>
                  <p:nvPicPr>
                    <p:cNvPr id="75" name="Ink 74">
                      <a:extLst>
                        <a:ext uri="{FF2B5EF4-FFF2-40B4-BE49-F238E27FC236}">
                          <a16:creationId xmlns:a16="http://schemas.microsoft.com/office/drawing/2014/main" id="{DEC2C325-A54D-4297-860F-3CA7EC8AD022}"/>
                        </a:ext>
                      </a:extLst>
                    </p:cNvPr>
                    <p:cNvPicPr/>
                    <p:nvPr/>
                  </p:nvPicPr>
                  <p:blipFill>
                    <a:blip r:embed="rId13"/>
                    <a:stretch>
                      <a:fillRect/>
                    </a:stretch>
                  </p:blipFill>
                  <p:spPr>
                    <a:xfrm>
                      <a:off x="5291904" y="3333243"/>
                      <a:ext cx="139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6" name="Ink 75">
                      <a:extLst>
                        <a:ext uri="{FF2B5EF4-FFF2-40B4-BE49-F238E27FC236}">
                          <a16:creationId xmlns:a16="http://schemas.microsoft.com/office/drawing/2014/main" id="{689291FA-3478-445A-9B14-1790A66D6075}"/>
                        </a:ext>
                      </a:extLst>
                    </p14:cNvPr>
                    <p14:cNvContentPartPr/>
                    <p14:nvPr/>
                  </p14:nvContentPartPr>
                  <p14:xfrm>
                    <a:off x="5315304" y="3393003"/>
                    <a:ext cx="59400" cy="16560"/>
                  </p14:xfrm>
                </p:contentPart>
              </mc:Choice>
              <mc:Fallback xmlns="">
                <p:pic>
                  <p:nvPicPr>
                    <p:cNvPr id="76" name="Ink 75">
                      <a:extLst>
                        <a:ext uri="{FF2B5EF4-FFF2-40B4-BE49-F238E27FC236}">
                          <a16:creationId xmlns:a16="http://schemas.microsoft.com/office/drawing/2014/main" id="{689291FA-3478-445A-9B14-1790A66D6075}"/>
                        </a:ext>
                      </a:extLst>
                    </p:cNvPr>
                    <p:cNvPicPr/>
                    <p:nvPr/>
                  </p:nvPicPr>
                  <p:blipFill>
                    <a:blip r:embed="rId15"/>
                    <a:stretch>
                      <a:fillRect/>
                    </a:stretch>
                  </p:blipFill>
                  <p:spPr>
                    <a:xfrm>
                      <a:off x="5297304" y="3375003"/>
                      <a:ext cx="95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7" name="Ink 76">
                      <a:extLst>
                        <a:ext uri="{FF2B5EF4-FFF2-40B4-BE49-F238E27FC236}">
                          <a16:creationId xmlns:a16="http://schemas.microsoft.com/office/drawing/2014/main" id="{75558C94-3E6F-426E-AFE2-537C1E8A3395}"/>
                        </a:ext>
                      </a:extLst>
                    </p14:cNvPr>
                    <p14:cNvContentPartPr/>
                    <p14:nvPr/>
                  </p14:nvContentPartPr>
                  <p14:xfrm>
                    <a:off x="5331144" y="3389763"/>
                    <a:ext cx="24480" cy="12960"/>
                  </p14:xfrm>
                </p:contentPart>
              </mc:Choice>
              <mc:Fallback xmlns="">
                <p:pic>
                  <p:nvPicPr>
                    <p:cNvPr id="77" name="Ink 76">
                      <a:extLst>
                        <a:ext uri="{FF2B5EF4-FFF2-40B4-BE49-F238E27FC236}">
                          <a16:creationId xmlns:a16="http://schemas.microsoft.com/office/drawing/2014/main" id="{75558C94-3E6F-426E-AFE2-537C1E8A3395}"/>
                        </a:ext>
                      </a:extLst>
                    </p:cNvPr>
                    <p:cNvPicPr/>
                    <p:nvPr/>
                  </p:nvPicPr>
                  <p:blipFill>
                    <a:blip r:embed="rId17"/>
                    <a:stretch>
                      <a:fillRect/>
                    </a:stretch>
                  </p:blipFill>
                  <p:spPr>
                    <a:xfrm>
                      <a:off x="5313144" y="3371763"/>
                      <a:ext cx="60120" cy="48600"/>
                    </a:xfrm>
                    <a:prstGeom prst="rect">
                      <a:avLst/>
                    </a:prstGeom>
                  </p:spPr>
                </p:pic>
              </mc:Fallback>
            </mc:AlternateContent>
          </p:grpSp>
          <p:grpSp>
            <p:nvGrpSpPr>
              <p:cNvPr id="67" name="Group 66">
                <a:extLst>
                  <a:ext uri="{FF2B5EF4-FFF2-40B4-BE49-F238E27FC236}">
                    <a16:creationId xmlns:a16="http://schemas.microsoft.com/office/drawing/2014/main" id="{2A76618F-5E6C-4EDB-85A8-70F386598732}"/>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43">
                  <p14:nvContentPartPr>
                    <p14:cNvPr id="68" name="Ink 67">
                      <a:extLst>
                        <a:ext uri="{FF2B5EF4-FFF2-40B4-BE49-F238E27FC236}">
                          <a16:creationId xmlns:a16="http://schemas.microsoft.com/office/drawing/2014/main" id="{48BE9ABB-B888-4597-9894-52C7C6E3AAA0}"/>
                        </a:ext>
                      </a:extLst>
                    </p14:cNvPr>
                    <p14:cNvContentPartPr/>
                    <p14:nvPr/>
                  </p14:nvContentPartPr>
                  <p14:xfrm>
                    <a:off x="5309544" y="3415683"/>
                    <a:ext cx="75960" cy="7920"/>
                  </p14:xfrm>
                </p:contentPart>
              </mc:Choice>
              <mc:Fallback xmlns="">
                <p:pic>
                  <p:nvPicPr>
                    <p:cNvPr id="68" name="Ink 67">
                      <a:extLst>
                        <a:ext uri="{FF2B5EF4-FFF2-40B4-BE49-F238E27FC236}">
                          <a16:creationId xmlns:a16="http://schemas.microsoft.com/office/drawing/2014/main" id="{48BE9ABB-B888-4597-9894-52C7C6E3AAA0}"/>
                        </a:ext>
                      </a:extLst>
                    </p:cNvPr>
                    <p:cNvPicPr/>
                    <p:nvPr/>
                  </p:nvPicPr>
                  <p:blipFill>
                    <a:blip r:embed="rId19"/>
                    <a:stretch>
                      <a:fillRect/>
                    </a:stretch>
                  </p:blipFill>
                  <p:spPr>
                    <a:xfrm>
                      <a:off x="5291629" y="3397683"/>
                      <a:ext cx="111432"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9" name="Ink 68">
                      <a:extLst>
                        <a:ext uri="{FF2B5EF4-FFF2-40B4-BE49-F238E27FC236}">
                          <a16:creationId xmlns:a16="http://schemas.microsoft.com/office/drawing/2014/main" id="{32B1C494-60C8-40C7-BA0C-D53E512B3E29}"/>
                        </a:ext>
                      </a:extLst>
                    </p14:cNvPr>
                    <p14:cNvContentPartPr/>
                    <p14:nvPr/>
                  </p14:nvContentPartPr>
                  <p14:xfrm>
                    <a:off x="5406744" y="3369963"/>
                    <a:ext cx="130680" cy="107640"/>
                  </p14:xfrm>
                </p:contentPart>
              </mc:Choice>
              <mc:Fallback xmlns="">
                <p:pic>
                  <p:nvPicPr>
                    <p:cNvPr id="69" name="Ink 68">
                      <a:extLst>
                        <a:ext uri="{FF2B5EF4-FFF2-40B4-BE49-F238E27FC236}">
                          <a16:creationId xmlns:a16="http://schemas.microsoft.com/office/drawing/2014/main" id="{32B1C494-60C8-40C7-BA0C-D53E512B3E29}"/>
                        </a:ext>
                      </a:extLst>
                    </p:cNvPr>
                    <p:cNvPicPr/>
                    <p:nvPr/>
                  </p:nvPicPr>
                  <p:blipFill>
                    <a:blip r:embed="rId21"/>
                    <a:stretch>
                      <a:fillRect/>
                    </a:stretch>
                  </p:blipFill>
                  <p:spPr>
                    <a:xfrm>
                      <a:off x="5388744" y="3351963"/>
                      <a:ext cx="166320" cy="14328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5">
              <p14:nvContentPartPr>
                <p14:cNvPr id="65" name="Ink 64">
                  <a:extLst>
                    <a:ext uri="{FF2B5EF4-FFF2-40B4-BE49-F238E27FC236}">
                      <a16:creationId xmlns:a16="http://schemas.microsoft.com/office/drawing/2014/main" id="{CB02F52F-DEDC-4A34-AD9A-CB2B5F1D440B}"/>
                    </a:ext>
                  </a:extLst>
                </p14:cNvPr>
                <p14:cNvContentPartPr/>
                <p14:nvPr/>
              </p14:nvContentPartPr>
              <p14:xfrm>
                <a:off x="5187911" y="3178087"/>
                <a:ext cx="33480" cy="190800"/>
              </p14:xfrm>
            </p:contentPart>
          </mc:Choice>
          <mc:Fallback xmlns="">
            <p:pic>
              <p:nvPicPr>
                <p:cNvPr id="65" name="Ink 64">
                  <a:extLst>
                    <a:ext uri="{FF2B5EF4-FFF2-40B4-BE49-F238E27FC236}">
                      <a16:creationId xmlns:a16="http://schemas.microsoft.com/office/drawing/2014/main" id="{CB02F52F-DEDC-4A34-AD9A-CB2B5F1D440B}"/>
                    </a:ext>
                  </a:extLst>
                </p:cNvPr>
                <p:cNvPicPr/>
                <p:nvPr/>
              </p:nvPicPr>
              <p:blipFill>
                <a:blip r:embed="rId23"/>
                <a:stretch>
                  <a:fillRect/>
                </a:stretch>
              </p:blipFill>
              <p:spPr>
                <a:xfrm>
                  <a:off x="5169911" y="3160053"/>
                  <a:ext cx="69120" cy="226507"/>
                </a:xfrm>
                <a:prstGeom prst="rect">
                  <a:avLst/>
                </a:prstGeom>
              </p:spPr>
            </p:pic>
          </mc:Fallback>
        </mc:AlternateContent>
      </p:grpSp>
      <p:sp>
        <p:nvSpPr>
          <p:cNvPr id="4" name="TextBox 3">
            <a:extLst>
              <a:ext uri="{FF2B5EF4-FFF2-40B4-BE49-F238E27FC236}">
                <a16:creationId xmlns:a16="http://schemas.microsoft.com/office/drawing/2014/main" id="{F9CB6CE1-D82E-4559-BF26-F997D172B590}"/>
              </a:ext>
            </a:extLst>
          </p:cNvPr>
          <p:cNvSpPr txBox="1"/>
          <p:nvPr/>
        </p:nvSpPr>
        <p:spPr>
          <a:xfrm>
            <a:off x="1339862" y="4073685"/>
            <a:ext cx="9842697" cy="1292662"/>
          </a:xfrm>
          <a:prstGeom prst="rect">
            <a:avLst/>
          </a:prstGeom>
          <a:noFill/>
        </p:spPr>
        <p:txBody>
          <a:bodyPr wrap="square" rtlCol="0">
            <a:spAutoFit/>
          </a:bodyPr>
          <a:lstStyle/>
          <a:p>
            <a:r>
              <a:rPr lang="en-GB" sz="2000" dirty="0"/>
              <a:t>Making use of BO data: Build the capacity and raise awareness of competent authorities, businesses, civil society and journalists of the power of beneficial ownership data.</a:t>
            </a:r>
          </a:p>
          <a:p>
            <a:endParaRPr lang="en-GB" dirty="0"/>
          </a:p>
        </p:txBody>
      </p:sp>
      <p:pic>
        <p:nvPicPr>
          <p:cNvPr id="6" name="Picture 5">
            <a:extLst>
              <a:ext uri="{FF2B5EF4-FFF2-40B4-BE49-F238E27FC236}">
                <a16:creationId xmlns:a16="http://schemas.microsoft.com/office/drawing/2014/main" id="{BEDB4148-730D-4898-975D-DE26AE88AB41}"/>
              </a:ext>
            </a:extLst>
          </p:cNvPr>
          <p:cNvPicPr>
            <a:picLocks noChangeAspect="1"/>
          </p:cNvPicPr>
          <p:nvPr/>
        </p:nvPicPr>
        <p:blipFill>
          <a:blip r:embed="rId46"/>
          <a:stretch>
            <a:fillRect/>
          </a:stretch>
        </p:blipFill>
        <p:spPr>
          <a:xfrm>
            <a:off x="11096897" y="1577737"/>
            <a:ext cx="793834" cy="665010"/>
          </a:xfrm>
          <a:prstGeom prst="rect">
            <a:avLst/>
          </a:prstGeom>
        </p:spPr>
      </p:pic>
    </p:spTree>
    <p:extLst>
      <p:ext uri="{BB962C8B-B14F-4D97-AF65-F5344CB8AC3E}">
        <p14:creationId xmlns:p14="http://schemas.microsoft.com/office/powerpoint/2010/main" val="2344495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0560" y="2068047"/>
            <a:ext cx="11120845" cy="485080"/>
          </a:xfrm>
        </p:spPr>
        <p:txBody>
          <a:bodyPr/>
          <a:lstStyle/>
          <a:p>
            <a:r>
              <a:rPr lang="en-GB" dirty="0"/>
              <a:t>Thank you!</a:t>
            </a:r>
          </a:p>
        </p:txBody>
      </p:sp>
      <p:sp>
        <p:nvSpPr>
          <p:cNvPr id="5" name="TextBox 4">
            <a:extLst>
              <a:ext uri="{FF2B5EF4-FFF2-40B4-BE49-F238E27FC236}">
                <a16:creationId xmlns:a16="http://schemas.microsoft.com/office/drawing/2014/main" id="{E0633377-ED99-4CC3-9E30-7F850D8F7597}"/>
              </a:ext>
            </a:extLst>
          </p:cNvPr>
          <p:cNvSpPr txBox="1"/>
          <p:nvPr/>
        </p:nvSpPr>
        <p:spPr>
          <a:xfrm>
            <a:off x="620560" y="3318554"/>
            <a:ext cx="6082301" cy="1569660"/>
          </a:xfrm>
          <a:prstGeom prst="rect">
            <a:avLst/>
          </a:prstGeom>
          <a:noFill/>
        </p:spPr>
        <p:txBody>
          <a:bodyPr wrap="square" rtlCol="0">
            <a:spAutoFit/>
          </a:bodyPr>
          <a:lstStyle/>
          <a:p>
            <a:r>
              <a:rPr lang="en-GB" sz="2400" dirty="0">
                <a:hlinkClick r:id="rId3">
                  <a:extLst>
                    <a:ext uri="{A12FA001-AC4F-418D-AE19-62706E023703}">
                      <ahyp:hlinkClr xmlns:ahyp="http://schemas.microsoft.com/office/drawing/2018/hyperlinkcolor" val="tx"/>
                    </a:ext>
                  </a:extLst>
                </a:hlinkClick>
              </a:rPr>
              <a:t>E-mail: mmartini@transparency.org</a:t>
            </a:r>
            <a:endParaRPr lang="en-GB" sz="2400" dirty="0"/>
          </a:p>
          <a:p>
            <a:r>
              <a:rPr lang="en-GB" sz="2400" dirty="0"/>
              <a:t>Twitter: @mairarmartini</a:t>
            </a:r>
          </a:p>
          <a:p>
            <a:r>
              <a:rPr lang="en-GB" sz="2400" b="0" i="0" dirty="0">
                <a:effectLst/>
                <a:latin typeface="-apple-system"/>
              </a:rPr>
              <a:t>www.linkedin.com/in/martinimaira</a:t>
            </a:r>
            <a:endParaRPr lang="en-GB" sz="2400" dirty="0"/>
          </a:p>
          <a:p>
            <a:endParaRPr lang="en-GB" sz="2400" dirty="0"/>
          </a:p>
        </p:txBody>
      </p:sp>
    </p:spTree>
    <p:extLst>
      <p:ext uri="{BB962C8B-B14F-4D97-AF65-F5344CB8AC3E}">
        <p14:creationId xmlns:p14="http://schemas.microsoft.com/office/powerpoint/2010/main" val="9096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913C6-38D7-4FC6-A5DA-FE5C13CF82AF}"/>
              </a:ext>
            </a:extLst>
          </p:cNvPr>
          <p:cNvSpPr>
            <a:spLocks noGrp="1"/>
          </p:cNvSpPr>
          <p:nvPr>
            <p:ph type="sldNum" sz="quarter" idx="12"/>
          </p:nvPr>
        </p:nvSpPr>
        <p:spPr/>
        <p:txBody>
          <a:bodyPr/>
          <a:lstStyle/>
          <a:p>
            <a:fld id="{B02EAAE4-B189-4CE8-BE40-4141A6F9B57D}" type="slidenum">
              <a:rPr lang="en-GB" smtClean="0"/>
              <a:t>18</a:t>
            </a:fld>
            <a:endParaRPr lang="en-GB"/>
          </a:p>
        </p:txBody>
      </p:sp>
      <p:sp>
        <p:nvSpPr>
          <p:cNvPr id="3" name="Text Placeholder 2">
            <a:extLst>
              <a:ext uri="{FF2B5EF4-FFF2-40B4-BE49-F238E27FC236}">
                <a16:creationId xmlns:a16="http://schemas.microsoft.com/office/drawing/2014/main" id="{E1A944C7-A31A-4816-A04F-54D38F5E7D3E}"/>
              </a:ext>
            </a:extLst>
          </p:cNvPr>
          <p:cNvSpPr>
            <a:spLocks noGrp="1"/>
          </p:cNvSpPr>
          <p:nvPr>
            <p:ph type="body" idx="10"/>
          </p:nvPr>
        </p:nvSpPr>
        <p:spPr/>
        <p:txBody>
          <a:bodyPr>
            <a:normAutofit lnSpcReduction="10000"/>
          </a:bodyPr>
          <a:lstStyle/>
          <a:p>
            <a:r>
              <a:rPr lang="en-GB" dirty="0"/>
              <a:t>@mairarmartini</a:t>
            </a:r>
          </a:p>
        </p:txBody>
      </p:sp>
      <p:sp>
        <p:nvSpPr>
          <p:cNvPr id="4" name="Title 1">
            <a:extLst>
              <a:ext uri="{FF2B5EF4-FFF2-40B4-BE49-F238E27FC236}">
                <a16:creationId xmlns:a16="http://schemas.microsoft.com/office/drawing/2014/main" id="{42DA6426-1526-483F-8E06-ADE6F514822A}"/>
              </a:ext>
            </a:extLst>
          </p:cNvPr>
          <p:cNvSpPr txBox="1">
            <a:spLocks/>
          </p:cNvSpPr>
          <p:nvPr/>
        </p:nvSpPr>
        <p:spPr>
          <a:xfrm>
            <a:off x="437979" y="426014"/>
            <a:ext cx="10771128" cy="1325563"/>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GB" sz="4000" dirty="0"/>
              <a:t>A new global standard on beneficial ownership transparency – FATF Rec 24</a:t>
            </a:r>
            <a:endParaRPr lang="en-US" sz="4000" dirty="0"/>
          </a:p>
        </p:txBody>
      </p:sp>
      <p:sp>
        <p:nvSpPr>
          <p:cNvPr id="5" name="TextBox 4">
            <a:extLst>
              <a:ext uri="{FF2B5EF4-FFF2-40B4-BE49-F238E27FC236}">
                <a16:creationId xmlns:a16="http://schemas.microsoft.com/office/drawing/2014/main" id="{F867840D-C9B8-43A7-837D-48B74F64764B}"/>
              </a:ext>
            </a:extLst>
          </p:cNvPr>
          <p:cNvSpPr txBox="1"/>
          <p:nvPr/>
        </p:nvSpPr>
        <p:spPr>
          <a:xfrm>
            <a:off x="1385987" y="1724946"/>
            <a:ext cx="9915144" cy="1200329"/>
          </a:xfrm>
          <a:prstGeom prst="rect">
            <a:avLst/>
          </a:prstGeom>
          <a:noFill/>
        </p:spPr>
        <p:txBody>
          <a:bodyPr wrap="square" rtlCol="0">
            <a:spAutoFit/>
          </a:bodyPr>
          <a:lstStyle/>
          <a:p>
            <a:endParaRPr lang="en-GB" sz="2400" dirty="0"/>
          </a:p>
          <a:p>
            <a:r>
              <a:rPr lang="en-GB" sz="2400" dirty="0"/>
              <a:t>Multi-pronged approach: BO information available from three sources</a:t>
            </a:r>
          </a:p>
        </p:txBody>
      </p:sp>
      <p:sp>
        <p:nvSpPr>
          <p:cNvPr id="7" name="TextBox 6">
            <a:extLst>
              <a:ext uri="{FF2B5EF4-FFF2-40B4-BE49-F238E27FC236}">
                <a16:creationId xmlns:a16="http://schemas.microsoft.com/office/drawing/2014/main" id="{C1E04ADB-6C7B-4788-BBC3-AAC718EB62AF}"/>
              </a:ext>
            </a:extLst>
          </p:cNvPr>
          <p:cNvSpPr txBox="1"/>
          <p:nvPr/>
        </p:nvSpPr>
        <p:spPr>
          <a:xfrm>
            <a:off x="1376016" y="3180909"/>
            <a:ext cx="10328524" cy="830997"/>
          </a:xfrm>
          <a:prstGeom prst="rect">
            <a:avLst/>
          </a:prstGeom>
          <a:noFill/>
        </p:spPr>
        <p:txBody>
          <a:bodyPr wrap="square">
            <a:spAutoFit/>
          </a:bodyPr>
          <a:lstStyle/>
          <a:p>
            <a:pPr algn="l"/>
            <a:r>
              <a:rPr lang="en-GB" sz="2400" b="1" i="0" dirty="0">
                <a:solidFill>
                  <a:srgbClr val="000000"/>
                </a:solidFill>
                <a:effectLst/>
                <a:latin typeface="Open Sans" panose="020B0606030504020204" pitchFamily="34" charset="0"/>
              </a:rPr>
              <a:t>Registers with BO information a requirement (or alternative mechanism)</a:t>
            </a:r>
            <a:endParaRPr lang="en-GB" sz="2400" dirty="0"/>
          </a:p>
        </p:txBody>
      </p:sp>
      <p:sp>
        <p:nvSpPr>
          <p:cNvPr id="10" name="TextBox 9">
            <a:extLst>
              <a:ext uri="{FF2B5EF4-FFF2-40B4-BE49-F238E27FC236}">
                <a16:creationId xmlns:a16="http://schemas.microsoft.com/office/drawing/2014/main" id="{40AAEB61-9F71-43C6-8899-E2B8E9356F41}"/>
              </a:ext>
            </a:extLst>
          </p:cNvPr>
          <p:cNvSpPr txBox="1"/>
          <p:nvPr/>
        </p:nvSpPr>
        <p:spPr>
          <a:xfrm>
            <a:off x="1385987" y="5106699"/>
            <a:ext cx="9264769" cy="461665"/>
          </a:xfrm>
          <a:prstGeom prst="rect">
            <a:avLst/>
          </a:prstGeom>
          <a:noFill/>
        </p:spPr>
        <p:txBody>
          <a:bodyPr wrap="square">
            <a:spAutoFit/>
          </a:bodyPr>
          <a:lstStyle/>
          <a:p>
            <a:r>
              <a:rPr lang="en-GB" sz="2400" dirty="0"/>
              <a:t>Access to BO data by public procurement authorities</a:t>
            </a:r>
          </a:p>
        </p:txBody>
      </p:sp>
      <p:grpSp>
        <p:nvGrpSpPr>
          <p:cNvPr id="26" name="Group 25">
            <a:extLst>
              <a:ext uri="{FF2B5EF4-FFF2-40B4-BE49-F238E27FC236}">
                <a16:creationId xmlns:a16="http://schemas.microsoft.com/office/drawing/2014/main" id="{58990AEB-A296-4100-8302-2FE5ABC39716}"/>
              </a:ext>
            </a:extLst>
          </p:cNvPr>
          <p:cNvGrpSpPr/>
          <p:nvPr/>
        </p:nvGrpSpPr>
        <p:grpSpPr>
          <a:xfrm>
            <a:off x="686651" y="3238277"/>
            <a:ext cx="495628" cy="480176"/>
            <a:chOff x="5187911" y="3178087"/>
            <a:chExt cx="269509" cy="198867"/>
          </a:xfrm>
        </p:grpSpPr>
        <p:grpSp>
          <p:nvGrpSpPr>
            <p:cNvPr id="27" name="Group 26">
              <a:extLst>
                <a:ext uri="{FF2B5EF4-FFF2-40B4-BE49-F238E27FC236}">
                  <a16:creationId xmlns:a16="http://schemas.microsoft.com/office/drawing/2014/main" id="{7BD78D00-6AE5-4B26-A243-0555DCB33AA8}"/>
                </a:ext>
              </a:extLst>
            </p:cNvPr>
            <p:cNvGrpSpPr/>
            <p:nvPr/>
          </p:nvGrpSpPr>
          <p:grpSpPr>
            <a:xfrm>
              <a:off x="5229540" y="3189394"/>
              <a:ext cx="227880" cy="187560"/>
              <a:chOff x="5309544" y="3290043"/>
              <a:chExt cx="227880" cy="187560"/>
            </a:xfrm>
          </p:grpSpPr>
          <p:grpSp>
            <p:nvGrpSpPr>
              <p:cNvPr id="29" name="Group 28">
                <a:extLst>
                  <a:ext uri="{FF2B5EF4-FFF2-40B4-BE49-F238E27FC236}">
                    <a16:creationId xmlns:a16="http://schemas.microsoft.com/office/drawing/2014/main" id="{08F17506-5A20-417E-8556-DEEC8E0525E5}"/>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3">
                  <p14:nvContentPartPr>
                    <p14:cNvPr id="33" name="Ink 32">
                      <a:extLst>
                        <a:ext uri="{FF2B5EF4-FFF2-40B4-BE49-F238E27FC236}">
                          <a16:creationId xmlns:a16="http://schemas.microsoft.com/office/drawing/2014/main" id="{397CA77D-6E4F-4CCC-B2D3-1036DFE815B7}"/>
                        </a:ext>
                      </a:extLst>
                    </p14:cNvPr>
                    <p14:cNvContentPartPr/>
                    <p14:nvPr/>
                  </p14:nvContentPartPr>
                  <p14:xfrm>
                    <a:off x="5329704" y="3352683"/>
                    <a:ext cx="122400" cy="12240"/>
                  </p14:xfrm>
                </p:contentPart>
              </mc:Choice>
              <mc:Fallback xmlns="">
                <p:pic>
                  <p:nvPicPr>
                    <p:cNvPr id="33" name="Ink 32">
                      <a:extLst>
                        <a:ext uri="{FF2B5EF4-FFF2-40B4-BE49-F238E27FC236}">
                          <a16:creationId xmlns:a16="http://schemas.microsoft.com/office/drawing/2014/main" id="{397CA77D-6E4F-4CCC-B2D3-1036DFE815B7}"/>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Ink 33">
                      <a:extLst>
                        <a:ext uri="{FF2B5EF4-FFF2-40B4-BE49-F238E27FC236}">
                          <a16:creationId xmlns:a16="http://schemas.microsoft.com/office/drawing/2014/main" id="{6D7AB254-D8A8-4259-BD24-60B8D8AEEA83}"/>
                        </a:ext>
                      </a:extLst>
                    </p14:cNvPr>
                    <p14:cNvContentPartPr/>
                    <p14:nvPr/>
                  </p14:nvContentPartPr>
                  <p14:xfrm>
                    <a:off x="5419344" y="3305163"/>
                    <a:ext cx="72000" cy="74880"/>
                  </p14:xfrm>
                </p:contentPart>
              </mc:Choice>
              <mc:Fallback xmlns="">
                <p:pic>
                  <p:nvPicPr>
                    <p:cNvPr id="34" name="Ink 33">
                      <a:extLst>
                        <a:ext uri="{FF2B5EF4-FFF2-40B4-BE49-F238E27FC236}">
                          <a16:creationId xmlns:a16="http://schemas.microsoft.com/office/drawing/2014/main" id="{6D7AB254-D8A8-4259-BD24-60B8D8AEEA83}"/>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71528001-317C-4CF8-A65C-42EEF0616683}"/>
                        </a:ext>
                      </a:extLst>
                    </p14:cNvPr>
                    <p14:cNvContentPartPr/>
                    <p14:nvPr/>
                  </p14:nvContentPartPr>
                  <p14:xfrm>
                    <a:off x="5421144" y="3322083"/>
                    <a:ext cx="76320" cy="102960"/>
                  </p14:xfrm>
                </p:contentPart>
              </mc:Choice>
              <mc:Fallback xmlns="">
                <p:pic>
                  <p:nvPicPr>
                    <p:cNvPr id="35" name="Ink 34">
                      <a:extLst>
                        <a:ext uri="{FF2B5EF4-FFF2-40B4-BE49-F238E27FC236}">
                          <a16:creationId xmlns:a16="http://schemas.microsoft.com/office/drawing/2014/main" id="{71528001-317C-4CF8-A65C-42EEF0616683}"/>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Ink 35">
                      <a:extLst>
                        <a:ext uri="{FF2B5EF4-FFF2-40B4-BE49-F238E27FC236}">
                          <a16:creationId xmlns:a16="http://schemas.microsoft.com/office/drawing/2014/main" id="{78DBABAD-3128-4D0B-A1AF-6052158DE64C}"/>
                        </a:ext>
                      </a:extLst>
                    </p14:cNvPr>
                    <p14:cNvContentPartPr/>
                    <p14:nvPr/>
                  </p14:nvContentPartPr>
                  <p14:xfrm>
                    <a:off x="5405664" y="3290043"/>
                    <a:ext cx="111600" cy="165240"/>
                  </p14:xfrm>
                </p:contentPart>
              </mc:Choice>
              <mc:Fallback xmlns="">
                <p:pic>
                  <p:nvPicPr>
                    <p:cNvPr id="36" name="Ink 35">
                      <a:extLst>
                        <a:ext uri="{FF2B5EF4-FFF2-40B4-BE49-F238E27FC236}">
                          <a16:creationId xmlns:a16="http://schemas.microsoft.com/office/drawing/2014/main" id="{78DBABAD-3128-4D0B-A1AF-6052158DE64C}"/>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Ink 36">
                      <a:extLst>
                        <a:ext uri="{FF2B5EF4-FFF2-40B4-BE49-F238E27FC236}">
                          <a16:creationId xmlns:a16="http://schemas.microsoft.com/office/drawing/2014/main" id="{D162B8B5-A882-45CB-B7ED-63D8051426CA}"/>
                        </a:ext>
                      </a:extLst>
                    </p14:cNvPr>
                    <p14:cNvContentPartPr/>
                    <p14:nvPr/>
                  </p14:nvContentPartPr>
                  <p14:xfrm>
                    <a:off x="5403864" y="3422883"/>
                    <a:ext cx="8280" cy="26280"/>
                  </p14:xfrm>
                </p:contentPart>
              </mc:Choice>
              <mc:Fallback xmlns="">
                <p:pic>
                  <p:nvPicPr>
                    <p:cNvPr id="37" name="Ink 36">
                      <a:extLst>
                        <a:ext uri="{FF2B5EF4-FFF2-40B4-BE49-F238E27FC236}">
                          <a16:creationId xmlns:a16="http://schemas.microsoft.com/office/drawing/2014/main" id="{D162B8B5-A882-45CB-B7ED-63D8051426CA}"/>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Ink 37">
                      <a:extLst>
                        <a:ext uri="{FF2B5EF4-FFF2-40B4-BE49-F238E27FC236}">
                          <a16:creationId xmlns:a16="http://schemas.microsoft.com/office/drawing/2014/main" id="{6595F720-BF35-4446-A3A2-117BA083A69A}"/>
                        </a:ext>
                      </a:extLst>
                    </p14:cNvPr>
                    <p14:cNvContentPartPr/>
                    <p14:nvPr/>
                  </p14:nvContentPartPr>
                  <p14:xfrm>
                    <a:off x="5309904" y="3351243"/>
                    <a:ext cx="104040" cy="56880"/>
                  </p14:xfrm>
                </p:contentPart>
              </mc:Choice>
              <mc:Fallback xmlns="">
                <p:pic>
                  <p:nvPicPr>
                    <p:cNvPr id="38" name="Ink 37">
                      <a:extLst>
                        <a:ext uri="{FF2B5EF4-FFF2-40B4-BE49-F238E27FC236}">
                          <a16:creationId xmlns:a16="http://schemas.microsoft.com/office/drawing/2014/main" id="{6595F720-BF35-4446-A3A2-117BA083A69A}"/>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85D96070-799F-4399-BA83-F8DA350D1C00}"/>
                        </a:ext>
                      </a:extLst>
                    </p14:cNvPr>
                    <p14:cNvContentPartPr/>
                    <p14:nvPr/>
                  </p14:nvContentPartPr>
                  <p14:xfrm>
                    <a:off x="5315304" y="3393003"/>
                    <a:ext cx="59400" cy="16560"/>
                  </p14:xfrm>
                </p:contentPart>
              </mc:Choice>
              <mc:Fallback xmlns="">
                <p:pic>
                  <p:nvPicPr>
                    <p:cNvPr id="39" name="Ink 38">
                      <a:extLst>
                        <a:ext uri="{FF2B5EF4-FFF2-40B4-BE49-F238E27FC236}">
                          <a16:creationId xmlns:a16="http://schemas.microsoft.com/office/drawing/2014/main" id="{85D96070-799F-4399-BA83-F8DA350D1C00}"/>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40424099-0278-4361-80AD-C889F8EE0E52}"/>
                        </a:ext>
                      </a:extLst>
                    </p14:cNvPr>
                    <p14:cNvContentPartPr/>
                    <p14:nvPr/>
                  </p14:nvContentPartPr>
                  <p14:xfrm>
                    <a:off x="5331144" y="3389763"/>
                    <a:ext cx="24480" cy="12960"/>
                  </p14:xfrm>
                </p:contentPart>
              </mc:Choice>
              <mc:Fallback xmlns="">
                <p:pic>
                  <p:nvPicPr>
                    <p:cNvPr id="40" name="Ink 39">
                      <a:extLst>
                        <a:ext uri="{FF2B5EF4-FFF2-40B4-BE49-F238E27FC236}">
                          <a16:creationId xmlns:a16="http://schemas.microsoft.com/office/drawing/2014/main" id="{40424099-0278-4361-80AD-C889F8EE0E52}"/>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30" name="Group 29">
                <a:extLst>
                  <a:ext uri="{FF2B5EF4-FFF2-40B4-BE49-F238E27FC236}">
                    <a16:creationId xmlns:a16="http://schemas.microsoft.com/office/drawing/2014/main" id="{0256359E-0C7E-45A3-8E2F-608B5C38A7F2}"/>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19">
                  <p14:nvContentPartPr>
                    <p14:cNvPr id="31" name="Ink 30">
                      <a:extLst>
                        <a:ext uri="{FF2B5EF4-FFF2-40B4-BE49-F238E27FC236}">
                          <a16:creationId xmlns:a16="http://schemas.microsoft.com/office/drawing/2014/main" id="{C2BD992D-9AF3-4068-94AF-F6EE53776607}"/>
                        </a:ext>
                      </a:extLst>
                    </p14:cNvPr>
                    <p14:cNvContentPartPr/>
                    <p14:nvPr/>
                  </p14:nvContentPartPr>
                  <p14:xfrm>
                    <a:off x="5309544" y="3415683"/>
                    <a:ext cx="75960" cy="7920"/>
                  </p14:xfrm>
                </p:contentPart>
              </mc:Choice>
              <mc:Fallback xmlns="">
                <p:pic>
                  <p:nvPicPr>
                    <p:cNvPr id="31" name="Ink 30">
                      <a:extLst>
                        <a:ext uri="{FF2B5EF4-FFF2-40B4-BE49-F238E27FC236}">
                          <a16:creationId xmlns:a16="http://schemas.microsoft.com/office/drawing/2014/main" id="{C2BD992D-9AF3-4068-94AF-F6EE53776607}"/>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Ink 31">
                      <a:extLst>
                        <a:ext uri="{FF2B5EF4-FFF2-40B4-BE49-F238E27FC236}">
                          <a16:creationId xmlns:a16="http://schemas.microsoft.com/office/drawing/2014/main" id="{C0ECD559-4BF0-4683-A57A-7C38865FC1B2}"/>
                        </a:ext>
                      </a:extLst>
                    </p14:cNvPr>
                    <p14:cNvContentPartPr/>
                    <p14:nvPr/>
                  </p14:nvContentPartPr>
                  <p14:xfrm>
                    <a:off x="5406744" y="3369963"/>
                    <a:ext cx="130680" cy="107640"/>
                  </p14:xfrm>
                </p:contentPart>
              </mc:Choice>
              <mc:Fallback xmlns="">
                <p:pic>
                  <p:nvPicPr>
                    <p:cNvPr id="32" name="Ink 31">
                      <a:extLst>
                        <a:ext uri="{FF2B5EF4-FFF2-40B4-BE49-F238E27FC236}">
                          <a16:creationId xmlns:a16="http://schemas.microsoft.com/office/drawing/2014/main" id="{C0ECD559-4BF0-4683-A57A-7C38865FC1B2}"/>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BFE21E3E-AB3C-4C5C-97AF-CBCFFE063454}"/>
                    </a:ext>
                  </a:extLst>
                </p14:cNvPr>
                <p14:cNvContentPartPr/>
                <p14:nvPr/>
              </p14:nvContentPartPr>
              <p14:xfrm>
                <a:off x="5187911" y="3178087"/>
                <a:ext cx="33480" cy="190800"/>
              </p14:xfrm>
            </p:contentPart>
          </mc:Choice>
          <mc:Fallback xmlns="">
            <p:pic>
              <p:nvPicPr>
                <p:cNvPr id="28" name="Ink 27">
                  <a:extLst>
                    <a:ext uri="{FF2B5EF4-FFF2-40B4-BE49-F238E27FC236}">
                      <a16:creationId xmlns:a16="http://schemas.microsoft.com/office/drawing/2014/main" id="{BFE21E3E-AB3C-4C5C-97AF-CBCFFE063454}"/>
                    </a:ext>
                  </a:extLst>
                </p:cNvPr>
                <p:cNvPicPr/>
                <p:nvPr/>
              </p:nvPicPr>
              <p:blipFill>
                <a:blip r:embed="rId24"/>
                <a:stretch>
                  <a:fillRect/>
                </a:stretch>
              </p:blipFill>
              <p:spPr>
                <a:xfrm>
                  <a:off x="5178064" y="3170611"/>
                  <a:ext cx="52977" cy="205603"/>
                </a:xfrm>
                <a:prstGeom prst="rect">
                  <a:avLst/>
                </a:prstGeom>
              </p:spPr>
            </p:pic>
          </mc:Fallback>
        </mc:AlternateContent>
      </p:grpSp>
      <p:grpSp>
        <p:nvGrpSpPr>
          <p:cNvPr id="41" name="Group 40">
            <a:extLst>
              <a:ext uri="{FF2B5EF4-FFF2-40B4-BE49-F238E27FC236}">
                <a16:creationId xmlns:a16="http://schemas.microsoft.com/office/drawing/2014/main" id="{41FAF27E-0597-41EB-9D01-F3D726A5C80E}"/>
              </a:ext>
            </a:extLst>
          </p:cNvPr>
          <p:cNvGrpSpPr/>
          <p:nvPr/>
        </p:nvGrpSpPr>
        <p:grpSpPr>
          <a:xfrm>
            <a:off x="687215" y="4231757"/>
            <a:ext cx="495628" cy="480176"/>
            <a:chOff x="5187911" y="3178087"/>
            <a:chExt cx="269509" cy="198867"/>
          </a:xfrm>
        </p:grpSpPr>
        <p:grpSp>
          <p:nvGrpSpPr>
            <p:cNvPr id="42" name="Group 41">
              <a:extLst>
                <a:ext uri="{FF2B5EF4-FFF2-40B4-BE49-F238E27FC236}">
                  <a16:creationId xmlns:a16="http://schemas.microsoft.com/office/drawing/2014/main" id="{E8241032-CBF3-4103-B1E4-43518F5CDBB7}"/>
                </a:ext>
              </a:extLst>
            </p:cNvPr>
            <p:cNvGrpSpPr/>
            <p:nvPr/>
          </p:nvGrpSpPr>
          <p:grpSpPr>
            <a:xfrm>
              <a:off x="5229540" y="3189394"/>
              <a:ext cx="227880" cy="187560"/>
              <a:chOff x="5309544" y="3290043"/>
              <a:chExt cx="227880" cy="187560"/>
            </a:xfrm>
          </p:grpSpPr>
          <p:grpSp>
            <p:nvGrpSpPr>
              <p:cNvPr id="44" name="Group 43">
                <a:extLst>
                  <a:ext uri="{FF2B5EF4-FFF2-40B4-BE49-F238E27FC236}">
                    <a16:creationId xmlns:a16="http://schemas.microsoft.com/office/drawing/2014/main" id="{F197307A-E398-4702-A07A-E4FE29A13CE6}"/>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11253E5D-946A-4AB0-B8A9-E12395B4DDEC}"/>
                        </a:ext>
                      </a:extLst>
                    </p14:cNvPr>
                    <p14:cNvContentPartPr/>
                    <p14:nvPr/>
                  </p14:nvContentPartPr>
                  <p14:xfrm>
                    <a:off x="5329704" y="3352683"/>
                    <a:ext cx="122400" cy="12240"/>
                  </p14:xfrm>
                </p:contentPart>
              </mc:Choice>
              <mc:Fallback xmlns="">
                <p:pic>
                  <p:nvPicPr>
                    <p:cNvPr id="48" name="Ink 47">
                      <a:extLst>
                        <a:ext uri="{FF2B5EF4-FFF2-40B4-BE49-F238E27FC236}">
                          <a16:creationId xmlns:a16="http://schemas.microsoft.com/office/drawing/2014/main" id="{11253E5D-946A-4AB0-B8A9-E12395B4DDEC}"/>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Ink 48">
                      <a:extLst>
                        <a:ext uri="{FF2B5EF4-FFF2-40B4-BE49-F238E27FC236}">
                          <a16:creationId xmlns:a16="http://schemas.microsoft.com/office/drawing/2014/main" id="{2091661B-6422-431B-981D-E89395B2A067}"/>
                        </a:ext>
                      </a:extLst>
                    </p14:cNvPr>
                    <p14:cNvContentPartPr/>
                    <p14:nvPr/>
                  </p14:nvContentPartPr>
                  <p14:xfrm>
                    <a:off x="5419344" y="3305163"/>
                    <a:ext cx="72000" cy="74880"/>
                  </p14:xfrm>
                </p:contentPart>
              </mc:Choice>
              <mc:Fallback xmlns="">
                <p:pic>
                  <p:nvPicPr>
                    <p:cNvPr id="49" name="Ink 48">
                      <a:extLst>
                        <a:ext uri="{FF2B5EF4-FFF2-40B4-BE49-F238E27FC236}">
                          <a16:creationId xmlns:a16="http://schemas.microsoft.com/office/drawing/2014/main" id="{2091661B-6422-431B-981D-E89395B2A067}"/>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Ink 49">
                      <a:extLst>
                        <a:ext uri="{FF2B5EF4-FFF2-40B4-BE49-F238E27FC236}">
                          <a16:creationId xmlns:a16="http://schemas.microsoft.com/office/drawing/2014/main" id="{6C9B41FA-D5CA-4BDB-A7B5-8A78ECC0CB00}"/>
                        </a:ext>
                      </a:extLst>
                    </p14:cNvPr>
                    <p14:cNvContentPartPr/>
                    <p14:nvPr/>
                  </p14:nvContentPartPr>
                  <p14:xfrm>
                    <a:off x="5421144" y="3322083"/>
                    <a:ext cx="76320" cy="102960"/>
                  </p14:xfrm>
                </p:contentPart>
              </mc:Choice>
              <mc:Fallback xmlns="">
                <p:pic>
                  <p:nvPicPr>
                    <p:cNvPr id="50" name="Ink 49">
                      <a:extLst>
                        <a:ext uri="{FF2B5EF4-FFF2-40B4-BE49-F238E27FC236}">
                          <a16:creationId xmlns:a16="http://schemas.microsoft.com/office/drawing/2014/main" id="{6C9B41FA-D5CA-4BDB-A7B5-8A78ECC0CB00}"/>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Ink 50">
                      <a:extLst>
                        <a:ext uri="{FF2B5EF4-FFF2-40B4-BE49-F238E27FC236}">
                          <a16:creationId xmlns:a16="http://schemas.microsoft.com/office/drawing/2014/main" id="{E24A181E-097B-4D69-8D85-676F1F5C2505}"/>
                        </a:ext>
                      </a:extLst>
                    </p14:cNvPr>
                    <p14:cNvContentPartPr/>
                    <p14:nvPr/>
                  </p14:nvContentPartPr>
                  <p14:xfrm>
                    <a:off x="5405664" y="3290043"/>
                    <a:ext cx="111600" cy="165240"/>
                  </p14:xfrm>
                </p:contentPart>
              </mc:Choice>
              <mc:Fallback xmlns="">
                <p:pic>
                  <p:nvPicPr>
                    <p:cNvPr id="51" name="Ink 50">
                      <a:extLst>
                        <a:ext uri="{FF2B5EF4-FFF2-40B4-BE49-F238E27FC236}">
                          <a16:creationId xmlns:a16="http://schemas.microsoft.com/office/drawing/2014/main" id="{E24A181E-097B-4D69-8D85-676F1F5C2505}"/>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CA64A9BC-B5A0-4CD7-B899-66B75DE2A34B}"/>
                        </a:ext>
                      </a:extLst>
                    </p14:cNvPr>
                    <p14:cNvContentPartPr/>
                    <p14:nvPr/>
                  </p14:nvContentPartPr>
                  <p14:xfrm>
                    <a:off x="5403864" y="3422883"/>
                    <a:ext cx="8280" cy="26280"/>
                  </p14:xfrm>
                </p:contentPart>
              </mc:Choice>
              <mc:Fallback xmlns="">
                <p:pic>
                  <p:nvPicPr>
                    <p:cNvPr id="52" name="Ink 51">
                      <a:extLst>
                        <a:ext uri="{FF2B5EF4-FFF2-40B4-BE49-F238E27FC236}">
                          <a16:creationId xmlns:a16="http://schemas.microsoft.com/office/drawing/2014/main" id="{CA64A9BC-B5A0-4CD7-B899-66B75DE2A34B}"/>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a:extLst>
                        <a:ext uri="{FF2B5EF4-FFF2-40B4-BE49-F238E27FC236}">
                          <a16:creationId xmlns:a16="http://schemas.microsoft.com/office/drawing/2014/main" id="{21EA5139-EEEF-4DB5-95D7-23A3E05FE971}"/>
                        </a:ext>
                      </a:extLst>
                    </p14:cNvPr>
                    <p14:cNvContentPartPr/>
                    <p14:nvPr/>
                  </p14:nvContentPartPr>
                  <p14:xfrm>
                    <a:off x="5309904" y="3351243"/>
                    <a:ext cx="104040" cy="56880"/>
                  </p14:xfrm>
                </p:contentPart>
              </mc:Choice>
              <mc:Fallback xmlns="">
                <p:pic>
                  <p:nvPicPr>
                    <p:cNvPr id="53" name="Ink 52">
                      <a:extLst>
                        <a:ext uri="{FF2B5EF4-FFF2-40B4-BE49-F238E27FC236}">
                          <a16:creationId xmlns:a16="http://schemas.microsoft.com/office/drawing/2014/main" id="{21EA5139-EEEF-4DB5-95D7-23A3E05FE971}"/>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Ink 53">
                      <a:extLst>
                        <a:ext uri="{FF2B5EF4-FFF2-40B4-BE49-F238E27FC236}">
                          <a16:creationId xmlns:a16="http://schemas.microsoft.com/office/drawing/2014/main" id="{128388D0-5D10-480D-B01B-100B0D9825C3}"/>
                        </a:ext>
                      </a:extLst>
                    </p14:cNvPr>
                    <p14:cNvContentPartPr/>
                    <p14:nvPr/>
                  </p14:nvContentPartPr>
                  <p14:xfrm>
                    <a:off x="5315304" y="3393003"/>
                    <a:ext cx="59400" cy="16560"/>
                  </p14:xfrm>
                </p:contentPart>
              </mc:Choice>
              <mc:Fallback xmlns="">
                <p:pic>
                  <p:nvPicPr>
                    <p:cNvPr id="54" name="Ink 53">
                      <a:extLst>
                        <a:ext uri="{FF2B5EF4-FFF2-40B4-BE49-F238E27FC236}">
                          <a16:creationId xmlns:a16="http://schemas.microsoft.com/office/drawing/2014/main" id="{128388D0-5D10-480D-B01B-100B0D9825C3}"/>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5" name="Ink 54">
                      <a:extLst>
                        <a:ext uri="{FF2B5EF4-FFF2-40B4-BE49-F238E27FC236}">
                          <a16:creationId xmlns:a16="http://schemas.microsoft.com/office/drawing/2014/main" id="{5E945C6F-C344-4A60-83D0-DEB148CF5D06}"/>
                        </a:ext>
                      </a:extLst>
                    </p14:cNvPr>
                    <p14:cNvContentPartPr/>
                    <p14:nvPr/>
                  </p14:nvContentPartPr>
                  <p14:xfrm>
                    <a:off x="5331144" y="3389763"/>
                    <a:ext cx="24480" cy="12960"/>
                  </p14:xfrm>
                </p:contentPart>
              </mc:Choice>
              <mc:Fallback xmlns="">
                <p:pic>
                  <p:nvPicPr>
                    <p:cNvPr id="55" name="Ink 54">
                      <a:extLst>
                        <a:ext uri="{FF2B5EF4-FFF2-40B4-BE49-F238E27FC236}">
                          <a16:creationId xmlns:a16="http://schemas.microsoft.com/office/drawing/2014/main" id="{5E945C6F-C344-4A60-83D0-DEB148CF5D06}"/>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45" name="Group 44">
                <a:extLst>
                  <a:ext uri="{FF2B5EF4-FFF2-40B4-BE49-F238E27FC236}">
                    <a16:creationId xmlns:a16="http://schemas.microsoft.com/office/drawing/2014/main" id="{14B10236-501F-4C85-9AB6-E0CC083D90F7}"/>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33">
                  <p14:nvContentPartPr>
                    <p14:cNvPr id="46" name="Ink 45">
                      <a:extLst>
                        <a:ext uri="{FF2B5EF4-FFF2-40B4-BE49-F238E27FC236}">
                          <a16:creationId xmlns:a16="http://schemas.microsoft.com/office/drawing/2014/main" id="{736F1B1F-E863-4B8D-AB28-7EECE24700C4}"/>
                        </a:ext>
                      </a:extLst>
                    </p14:cNvPr>
                    <p14:cNvContentPartPr/>
                    <p14:nvPr/>
                  </p14:nvContentPartPr>
                  <p14:xfrm>
                    <a:off x="5309544" y="3415683"/>
                    <a:ext cx="75960" cy="7920"/>
                  </p14:xfrm>
                </p:contentPart>
              </mc:Choice>
              <mc:Fallback xmlns="">
                <p:pic>
                  <p:nvPicPr>
                    <p:cNvPr id="46" name="Ink 45">
                      <a:extLst>
                        <a:ext uri="{FF2B5EF4-FFF2-40B4-BE49-F238E27FC236}">
                          <a16:creationId xmlns:a16="http://schemas.microsoft.com/office/drawing/2014/main" id="{736F1B1F-E863-4B8D-AB28-7EECE24700C4}"/>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Ink 46">
                      <a:extLst>
                        <a:ext uri="{FF2B5EF4-FFF2-40B4-BE49-F238E27FC236}">
                          <a16:creationId xmlns:a16="http://schemas.microsoft.com/office/drawing/2014/main" id="{38AFEAD2-012E-4B57-B47D-0F5C0507FFB7}"/>
                        </a:ext>
                      </a:extLst>
                    </p14:cNvPr>
                    <p14:cNvContentPartPr/>
                    <p14:nvPr/>
                  </p14:nvContentPartPr>
                  <p14:xfrm>
                    <a:off x="5406744" y="3369963"/>
                    <a:ext cx="130680" cy="107640"/>
                  </p14:xfrm>
                </p:contentPart>
              </mc:Choice>
              <mc:Fallback xmlns="">
                <p:pic>
                  <p:nvPicPr>
                    <p:cNvPr id="47" name="Ink 46">
                      <a:extLst>
                        <a:ext uri="{FF2B5EF4-FFF2-40B4-BE49-F238E27FC236}">
                          <a16:creationId xmlns:a16="http://schemas.microsoft.com/office/drawing/2014/main" id="{38AFEAD2-012E-4B57-B47D-0F5C0507FFB7}"/>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43" name="Ink 42">
                  <a:extLst>
                    <a:ext uri="{FF2B5EF4-FFF2-40B4-BE49-F238E27FC236}">
                      <a16:creationId xmlns:a16="http://schemas.microsoft.com/office/drawing/2014/main" id="{C7A05910-99D6-4375-AB7D-FE54E3FB6FC0}"/>
                    </a:ext>
                  </a:extLst>
                </p14:cNvPr>
                <p14:cNvContentPartPr/>
                <p14:nvPr/>
              </p14:nvContentPartPr>
              <p14:xfrm>
                <a:off x="5187911" y="3178087"/>
                <a:ext cx="33480" cy="190800"/>
              </p14:xfrm>
            </p:contentPart>
          </mc:Choice>
          <mc:Fallback xmlns="">
            <p:pic>
              <p:nvPicPr>
                <p:cNvPr id="43" name="Ink 42">
                  <a:extLst>
                    <a:ext uri="{FF2B5EF4-FFF2-40B4-BE49-F238E27FC236}">
                      <a16:creationId xmlns:a16="http://schemas.microsoft.com/office/drawing/2014/main" id="{C7A05910-99D6-4375-AB7D-FE54E3FB6FC0}"/>
                    </a:ext>
                  </a:extLst>
                </p:cNvPr>
                <p:cNvPicPr/>
                <p:nvPr/>
              </p:nvPicPr>
              <p:blipFill>
                <a:blip r:embed="rId24"/>
                <a:stretch>
                  <a:fillRect/>
                </a:stretch>
              </p:blipFill>
              <p:spPr>
                <a:xfrm>
                  <a:off x="5178064" y="3170611"/>
                  <a:ext cx="52977" cy="205603"/>
                </a:xfrm>
                <a:prstGeom prst="rect">
                  <a:avLst/>
                </a:prstGeom>
              </p:spPr>
            </p:pic>
          </mc:Fallback>
        </mc:AlternateContent>
      </p:grpSp>
      <p:grpSp>
        <p:nvGrpSpPr>
          <p:cNvPr id="56" name="Group 55">
            <a:extLst>
              <a:ext uri="{FF2B5EF4-FFF2-40B4-BE49-F238E27FC236}">
                <a16:creationId xmlns:a16="http://schemas.microsoft.com/office/drawing/2014/main" id="{8739CC56-D149-4CE1-AC1E-72E01E9DA923}"/>
              </a:ext>
            </a:extLst>
          </p:cNvPr>
          <p:cNvGrpSpPr/>
          <p:nvPr/>
        </p:nvGrpSpPr>
        <p:grpSpPr>
          <a:xfrm>
            <a:off x="652676" y="2269408"/>
            <a:ext cx="495628" cy="480176"/>
            <a:chOff x="5187911" y="3178087"/>
            <a:chExt cx="269509" cy="198867"/>
          </a:xfrm>
        </p:grpSpPr>
        <p:grpSp>
          <p:nvGrpSpPr>
            <p:cNvPr id="57" name="Group 56">
              <a:extLst>
                <a:ext uri="{FF2B5EF4-FFF2-40B4-BE49-F238E27FC236}">
                  <a16:creationId xmlns:a16="http://schemas.microsoft.com/office/drawing/2014/main" id="{28DAD12E-B3C7-4378-B170-EF7F59AFE6ED}"/>
                </a:ext>
              </a:extLst>
            </p:cNvPr>
            <p:cNvGrpSpPr/>
            <p:nvPr/>
          </p:nvGrpSpPr>
          <p:grpSpPr>
            <a:xfrm>
              <a:off x="5229540" y="3189394"/>
              <a:ext cx="227880" cy="187560"/>
              <a:chOff x="5309544" y="3290043"/>
              <a:chExt cx="227880" cy="187560"/>
            </a:xfrm>
          </p:grpSpPr>
          <p:grpSp>
            <p:nvGrpSpPr>
              <p:cNvPr id="59" name="Group 58">
                <a:extLst>
                  <a:ext uri="{FF2B5EF4-FFF2-40B4-BE49-F238E27FC236}">
                    <a16:creationId xmlns:a16="http://schemas.microsoft.com/office/drawing/2014/main" id="{C71EA513-49C2-4BF5-8468-EC4755BE280C}"/>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36">
                  <p14:nvContentPartPr>
                    <p14:cNvPr id="63" name="Ink 62">
                      <a:extLst>
                        <a:ext uri="{FF2B5EF4-FFF2-40B4-BE49-F238E27FC236}">
                          <a16:creationId xmlns:a16="http://schemas.microsoft.com/office/drawing/2014/main" id="{ACF3D727-FF58-47C4-A712-43272BF6F086}"/>
                        </a:ext>
                      </a:extLst>
                    </p14:cNvPr>
                    <p14:cNvContentPartPr/>
                    <p14:nvPr/>
                  </p14:nvContentPartPr>
                  <p14:xfrm>
                    <a:off x="5329704" y="3352683"/>
                    <a:ext cx="122400" cy="12240"/>
                  </p14:xfrm>
                </p:contentPart>
              </mc:Choice>
              <mc:Fallback xmlns="">
                <p:pic>
                  <p:nvPicPr>
                    <p:cNvPr id="63" name="Ink 62">
                      <a:extLst>
                        <a:ext uri="{FF2B5EF4-FFF2-40B4-BE49-F238E27FC236}">
                          <a16:creationId xmlns:a16="http://schemas.microsoft.com/office/drawing/2014/main" id="{ACF3D727-FF58-47C4-A712-43272BF6F086}"/>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 name="Ink 63">
                      <a:extLst>
                        <a:ext uri="{FF2B5EF4-FFF2-40B4-BE49-F238E27FC236}">
                          <a16:creationId xmlns:a16="http://schemas.microsoft.com/office/drawing/2014/main" id="{60063398-608A-44FC-B6CC-B7B6ED487437}"/>
                        </a:ext>
                      </a:extLst>
                    </p14:cNvPr>
                    <p14:cNvContentPartPr/>
                    <p14:nvPr/>
                  </p14:nvContentPartPr>
                  <p14:xfrm>
                    <a:off x="5419344" y="3305163"/>
                    <a:ext cx="72000" cy="74880"/>
                  </p14:xfrm>
                </p:contentPart>
              </mc:Choice>
              <mc:Fallback xmlns="">
                <p:pic>
                  <p:nvPicPr>
                    <p:cNvPr id="64" name="Ink 63">
                      <a:extLst>
                        <a:ext uri="{FF2B5EF4-FFF2-40B4-BE49-F238E27FC236}">
                          <a16:creationId xmlns:a16="http://schemas.microsoft.com/office/drawing/2014/main" id="{60063398-608A-44FC-B6CC-B7B6ED487437}"/>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Ink 64">
                      <a:extLst>
                        <a:ext uri="{FF2B5EF4-FFF2-40B4-BE49-F238E27FC236}">
                          <a16:creationId xmlns:a16="http://schemas.microsoft.com/office/drawing/2014/main" id="{46541DD9-80C2-4280-A0C2-167CAD970143}"/>
                        </a:ext>
                      </a:extLst>
                    </p14:cNvPr>
                    <p14:cNvContentPartPr/>
                    <p14:nvPr/>
                  </p14:nvContentPartPr>
                  <p14:xfrm>
                    <a:off x="5421144" y="3322083"/>
                    <a:ext cx="76320" cy="102960"/>
                  </p14:xfrm>
                </p:contentPart>
              </mc:Choice>
              <mc:Fallback xmlns="">
                <p:pic>
                  <p:nvPicPr>
                    <p:cNvPr id="65" name="Ink 64">
                      <a:extLst>
                        <a:ext uri="{FF2B5EF4-FFF2-40B4-BE49-F238E27FC236}">
                          <a16:creationId xmlns:a16="http://schemas.microsoft.com/office/drawing/2014/main" id="{46541DD9-80C2-4280-A0C2-167CAD970143}"/>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6" name="Ink 65">
                      <a:extLst>
                        <a:ext uri="{FF2B5EF4-FFF2-40B4-BE49-F238E27FC236}">
                          <a16:creationId xmlns:a16="http://schemas.microsoft.com/office/drawing/2014/main" id="{6D5235D6-1DCE-465F-8871-15D62F51F2B0}"/>
                        </a:ext>
                      </a:extLst>
                    </p14:cNvPr>
                    <p14:cNvContentPartPr/>
                    <p14:nvPr/>
                  </p14:nvContentPartPr>
                  <p14:xfrm>
                    <a:off x="5405664" y="3290043"/>
                    <a:ext cx="111600" cy="165240"/>
                  </p14:xfrm>
                </p:contentPart>
              </mc:Choice>
              <mc:Fallback xmlns="">
                <p:pic>
                  <p:nvPicPr>
                    <p:cNvPr id="66" name="Ink 65">
                      <a:extLst>
                        <a:ext uri="{FF2B5EF4-FFF2-40B4-BE49-F238E27FC236}">
                          <a16:creationId xmlns:a16="http://schemas.microsoft.com/office/drawing/2014/main" id="{6D5235D6-1DCE-465F-8871-15D62F51F2B0}"/>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Ink 66">
                      <a:extLst>
                        <a:ext uri="{FF2B5EF4-FFF2-40B4-BE49-F238E27FC236}">
                          <a16:creationId xmlns:a16="http://schemas.microsoft.com/office/drawing/2014/main" id="{273D0028-F0C7-4A3B-A464-6359907B0767}"/>
                        </a:ext>
                      </a:extLst>
                    </p14:cNvPr>
                    <p14:cNvContentPartPr/>
                    <p14:nvPr/>
                  </p14:nvContentPartPr>
                  <p14:xfrm>
                    <a:off x="5403864" y="3422883"/>
                    <a:ext cx="8280" cy="26280"/>
                  </p14:xfrm>
                </p:contentPart>
              </mc:Choice>
              <mc:Fallback xmlns="">
                <p:pic>
                  <p:nvPicPr>
                    <p:cNvPr id="67" name="Ink 66">
                      <a:extLst>
                        <a:ext uri="{FF2B5EF4-FFF2-40B4-BE49-F238E27FC236}">
                          <a16:creationId xmlns:a16="http://schemas.microsoft.com/office/drawing/2014/main" id="{273D0028-F0C7-4A3B-A464-6359907B0767}"/>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8" name="Ink 67">
                      <a:extLst>
                        <a:ext uri="{FF2B5EF4-FFF2-40B4-BE49-F238E27FC236}">
                          <a16:creationId xmlns:a16="http://schemas.microsoft.com/office/drawing/2014/main" id="{B200677B-3633-4958-A515-8900DB346451}"/>
                        </a:ext>
                      </a:extLst>
                    </p14:cNvPr>
                    <p14:cNvContentPartPr/>
                    <p14:nvPr/>
                  </p14:nvContentPartPr>
                  <p14:xfrm>
                    <a:off x="5309904" y="3351243"/>
                    <a:ext cx="104040" cy="56880"/>
                  </p14:xfrm>
                </p:contentPart>
              </mc:Choice>
              <mc:Fallback xmlns="">
                <p:pic>
                  <p:nvPicPr>
                    <p:cNvPr id="68" name="Ink 67">
                      <a:extLst>
                        <a:ext uri="{FF2B5EF4-FFF2-40B4-BE49-F238E27FC236}">
                          <a16:creationId xmlns:a16="http://schemas.microsoft.com/office/drawing/2014/main" id="{B200677B-3633-4958-A515-8900DB346451}"/>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9" name="Ink 68">
                      <a:extLst>
                        <a:ext uri="{FF2B5EF4-FFF2-40B4-BE49-F238E27FC236}">
                          <a16:creationId xmlns:a16="http://schemas.microsoft.com/office/drawing/2014/main" id="{18D2FBB5-B11D-4EDB-83AF-DC39A86F3C0A}"/>
                        </a:ext>
                      </a:extLst>
                    </p14:cNvPr>
                    <p14:cNvContentPartPr/>
                    <p14:nvPr/>
                  </p14:nvContentPartPr>
                  <p14:xfrm>
                    <a:off x="5315304" y="3393003"/>
                    <a:ext cx="59400" cy="16560"/>
                  </p14:xfrm>
                </p:contentPart>
              </mc:Choice>
              <mc:Fallback xmlns="">
                <p:pic>
                  <p:nvPicPr>
                    <p:cNvPr id="69" name="Ink 68">
                      <a:extLst>
                        <a:ext uri="{FF2B5EF4-FFF2-40B4-BE49-F238E27FC236}">
                          <a16:creationId xmlns:a16="http://schemas.microsoft.com/office/drawing/2014/main" id="{18D2FBB5-B11D-4EDB-83AF-DC39A86F3C0A}"/>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 name="Ink 69">
                      <a:extLst>
                        <a:ext uri="{FF2B5EF4-FFF2-40B4-BE49-F238E27FC236}">
                          <a16:creationId xmlns:a16="http://schemas.microsoft.com/office/drawing/2014/main" id="{BBD558C4-B746-43A3-895E-47667A2958AE}"/>
                        </a:ext>
                      </a:extLst>
                    </p14:cNvPr>
                    <p14:cNvContentPartPr/>
                    <p14:nvPr/>
                  </p14:nvContentPartPr>
                  <p14:xfrm>
                    <a:off x="5331144" y="3389763"/>
                    <a:ext cx="24480" cy="12960"/>
                  </p14:xfrm>
                </p:contentPart>
              </mc:Choice>
              <mc:Fallback xmlns="">
                <p:pic>
                  <p:nvPicPr>
                    <p:cNvPr id="70" name="Ink 69">
                      <a:extLst>
                        <a:ext uri="{FF2B5EF4-FFF2-40B4-BE49-F238E27FC236}">
                          <a16:creationId xmlns:a16="http://schemas.microsoft.com/office/drawing/2014/main" id="{BBD558C4-B746-43A3-895E-47667A2958AE}"/>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60" name="Group 59">
                <a:extLst>
                  <a:ext uri="{FF2B5EF4-FFF2-40B4-BE49-F238E27FC236}">
                    <a16:creationId xmlns:a16="http://schemas.microsoft.com/office/drawing/2014/main" id="{D2893FD2-1475-400B-B9C9-4F6EA076A21C}"/>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44">
                  <p14:nvContentPartPr>
                    <p14:cNvPr id="61" name="Ink 60">
                      <a:extLst>
                        <a:ext uri="{FF2B5EF4-FFF2-40B4-BE49-F238E27FC236}">
                          <a16:creationId xmlns:a16="http://schemas.microsoft.com/office/drawing/2014/main" id="{B0B161F6-212A-4F34-966A-406C1DAB7515}"/>
                        </a:ext>
                      </a:extLst>
                    </p14:cNvPr>
                    <p14:cNvContentPartPr/>
                    <p14:nvPr/>
                  </p14:nvContentPartPr>
                  <p14:xfrm>
                    <a:off x="5309544" y="3415683"/>
                    <a:ext cx="75960" cy="7920"/>
                  </p14:xfrm>
                </p:contentPart>
              </mc:Choice>
              <mc:Fallback xmlns="">
                <p:pic>
                  <p:nvPicPr>
                    <p:cNvPr id="61" name="Ink 60">
                      <a:extLst>
                        <a:ext uri="{FF2B5EF4-FFF2-40B4-BE49-F238E27FC236}">
                          <a16:creationId xmlns:a16="http://schemas.microsoft.com/office/drawing/2014/main" id="{B0B161F6-212A-4F34-966A-406C1DAB7515}"/>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2" name="Ink 61">
                      <a:extLst>
                        <a:ext uri="{FF2B5EF4-FFF2-40B4-BE49-F238E27FC236}">
                          <a16:creationId xmlns:a16="http://schemas.microsoft.com/office/drawing/2014/main" id="{992DDE03-ACF9-4278-A07C-DA5288D42242}"/>
                        </a:ext>
                      </a:extLst>
                    </p14:cNvPr>
                    <p14:cNvContentPartPr/>
                    <p14:nvPr/>
                  </p14:nvContentPartPr>
                  <p14:xfrm>
                    <a:off x="5406744" y="3369963"/>
                    <a:ext cx="130680" cy="107640"/>
                  </p14:xfrm>
                </p:contentPart>
              </mc:Choice>
              <mc:Fallback xmlns="">
                <p:pic>
                  <p:nvPicPr>
                    <p:cNvPr id="62" name="Ink 61">
                      <a:extLst>
                        <a:ext uri="{FF2B5EF4-FFF2-40B4-BE49-F238E27FC236}">
                          <a16:creationId xmlns:a16="http://schemas.microsoft.com/office/drawing/2014/main" id="{992DDE03-ACF9-4278-A07C-DA5288D42242}"/>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6">
              <p14:nvContentPartPr>
                <p14:cNvPr id="58" name="Ink 57">
                  <a:extLst>
                    <a:ext uri="{FF2B5EF4-FFF2-40B4-BE49-F238E27FC236}">
                      <a16:creationId xmlns:a16="http://schemas.microsoft.com/office/drawing/2014/main" id="{0650C63A-603C-4688-B9FD-5232CD13C419}"/>
                    </a:ext>
                  </a:extLst>
                </p14:cNvPr>
                <p14:cNvContentPartPr/>
                <p14:nvPr/>
              </p14:nvContentPartPr>
              <p14:xfrm>
                <a:off x="5187911" y="3178087"/>
                <a:ext cx="33480" cy="190800"/>
              </p14:xfrm>
            </p:contentPart>
          </mc:Choice>
          <mc:Fallback xmlns="">
            <p:pic>
              <p:nvPicPr>
                <p:cNvPr id="58" name="Ink 57">
                  <a:extLst>
                    <a:ext uri="{FF2B5EF4-FFF2-40B4-BE49-F238E27FC236}">
                      <a16:creationId xmlns:a16="http://schemas.microsoft.com/office/drawing/2014/main" id="{0650C63A-603C-4688-B9FD-5232CD13C419}"/>
                    </a:ext>
                  </a:extLst>
                </p:cNvPr>
                <p:cNvPicPr/>
                <p:nvPr/>
              </p:nvPicPr>
              <p:blipFill>
                <a:blip r:embed="rId24"/>
                <a:stretch>
                  <a:fillRect/>
                </a:stretch>
              </p:blipFill>
              <p:spPr>
                <a:xfrm>
                  <a:off x="5178064" y="3170611"/>
                  <a:ext cx="52977" cy="205603"/>
                </a:xfrm>
                <a:prstGeom prst="rect">
                  <a:avLst/>
                </a:prstGeom>
              </p:spPr>
            </p:pic>
          </mc:Fallback>
        </mc:AlternateContent>
      </p:grpSp>
      <p:sp>
        <p:nvSpPr>
          <p:cNvPr id="71" name="TextBox 70">
            <a:extLst>
              <a:ext uri="{FF2B5EF4-FFF2-40B4-BE49-F238E27FC236}">
                <a16:creationId xmlns:a16="http://schemas.microsoft.com/office/drawing/2014/main" id="{713F9C54-E992-4DD1-94DB-F423702F31E4}"/>
              </a:ext>
            </a:extLst>
          </p:cNvPr>
          <p:cNvSpPr txBox="1"/>
          <p:nvPr/>
        </p:nvSpPr>
        <p:spPr>
          <a:xfrm>
            <a:off x="1385987" y="4376606"/>
            <a:ext cx="9264769" cy="461665"/>
          </a:xfrm>
          <a:prstGeom prst="rect">
            <a:avLst/>
          </a:prstGeom>
          <a:noFill/>
        </p:spPr>
        <p:txBody>
          <a:bodyPr wrap="square">
            <a:spAutoFit/>
          </a:bodyPr>
          <a:lstStyle/>
          <a:p>
            <a:r>
              <a:rPr lang="en-GB" sz="2400" dirty="0"/>
              <a:t>Verified data</a:t>
            </a:r>
          </a:p>
        </p:txBody>
      </p:sp>
      <p:grpSp>
        <p:nvGrpSpPr>
          <p:cNvPr id="72" name="Group 71">
            <a:extLst>
              <a:ext uri="{FF2B5EF4-FFF2-40B4-BE49-F238E27FC236}">
                <a16:creationId xmlns:a16="http://schemas.microsoft.com/office/drawing/2014/main" id="{9D42D4D4-90F4-4D69-B9FB-16AA8190F8ED}"/>
              </a:ext>
            </a:extLst>
          </p:cNvPr>
          <p:cNvGrpSpPr/>
          <p:nvPr/>
        </p:nvGrpSpPr>
        <p:grpSpPr>
          <a:xfrm>
            <a:off x="719389" y="5089423"/>
            <a:ext cx="495628" cy="480176"/>
            <a:chOff x="5187911" y="3178087"/>
            <a:chExt cx="269509" cy="198867"/>
          </a:xfrm>
        </p:grpSpPr>
        <p:grpSp>
          <p:nvGrpSpPr>
            <p:cNvPr id="73" name="Group 72">
              <a:extLst>
                <a:ext uri="{FF2B5EF4-FFF2-40B4-BE49-F238E27FC236}">
                  <a16:creationId xmlns:a16="http://schemas.microsoft.com/office/drawing/2014/main" id="{A4444777-FB8E-4FCF-BE7C-465B92178F96}"/>
                </a:ext>
              </a:extLst>
            </p:cNvPr>
            <p:cNvGrpSpPr/>
            <p:nvPr/>
          </p:nvGrpSpPr>
          <p:grpSpPr>
            <a:xfrm>
              <a:off x="5229540" y="3189394"/>
              <a:ext cx="227880" cy="187560"/>
              <a:chOff x="5309544" y="3290043"/>
              <a:chExt cx="227880" cy="187560"/>
            </a:xfrm>
          </p:grpSpPr>
          <p:grpSp>
            <p:nvGrpSpPr>
              <p:cNvPr id="75" name="Group 74">
                <a:extLst>
                  <a:ext uri="{FF2B5EF4-FFF2-40B4-BE49-F238E27FC236}">
                    <a16:creationId xmlns:a16="http://schemas.microsoft.com/office/drawing/2014/main" id="{64473788-C066-467A-B3BC-6598B626C01B}"/>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47">
                  <p14:nvContentPartPr>
                    <p14:cNvPr id="79" name="Ink 78">
                      <a:extLst>
                        <a:ext uri="{FF2B5EF4-FFF2-40B4-BE49-F238E27FC236}">
                          <a16:creationId xmlns:a16="http://schemas.microsoft.com/office/drawing/2014/main" id="{615347E3-8DE7-4890-B368-E169B84141E8}"/>
                        </a:ext>
                      </a:extLst>
                    </p14:cNvPr>
                    <p14:cNvContentPartPr/>
                    <p14:nvPr/>
                  </p14:nvContentPartPr>
                  <p14:xfrm>
                    <a:off x="5329704" y="3352683"/>
                    <a:ext cx="122400" cy="12240"/>
                  </p14:xfrm>
                </p:contentPart>
              </mc:Choice>
              <mc:Fallback xmlns="">
                <p:pic>
                  <p:nvPicPr>
                    <p:cNvPr id="79" name="Ink 78">
                      <a:extLst>
                        <a:ext uri="{FF2B5EF4-FFF2-40B4-BE49-F238E27FC236}">
                          <a16:creationId xmlns:a16="http://schemas.microsoft.com/office/drawing/2014/main" id="{615347E3-8DE7-4890-B368-E169B84141E8}"/>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0" name="Ink 79">
                      <a:extLst>
                        <a:ext uri="{FF2B5EF4-FFF2-40B4-BE49-F238E27FC236}">
                          <a16:creationId xmlns:a16="http://schemas.microsoft.com/office/drawing/2014/main" id="{813AD3C9-9837-48D8-835E-F276A221A7F0}"/>
                        </a:ext>
                      </a:extLst>
                    </p14:cNvPr>
                    <p14:cNvContentPartPr/>
                    <p14:nvPr/>
                  </p14:nvContentPartPr>
                  <p14:xfrm>
                    <a:off x="5419344" y="3305163"/>
                    <a:ext cx="72000" cy="74880"/>
                  </p14:xfrm>
                </p:contentPart>
              </mc:Choice>
              <mc:Fallback xmlns="">
                <p:pic>
                  <p:nvPicPr>
                    <p:cNvPr id="80" name="Ink 79">
                      <a:extLst>
                        <a:ext uri="{FF2B5EF4-FFF2-40B4-BE49-F238E27FC236}">
                          <a16:creationId xmlns:a16="http://schemas.microsoft.com/office/drawing/2014/main" id="{813AD3C9-9837-48D8-835E-F276A221A7F0}"/>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Ink 80">
                      <a:extLst>
                        <a:ext uri="{FF2B5EF4-FFF2-40B4-BE49-F238E27FC236}">
                          <a16:creationId xmlns:a16="http://schemas.microsoft.com/office/drawing/2014/main" id="{F52F8634-C65A-4D60-8493-FBC2ADFDC85E}"/>
                        </a:ext>
                      </a:extLst>
                    </p14:cNvPr>
                    <p14:cNvContentPartPr/>
                    <p14:nvPr/>
                  </p14:nvContentPartPr>
                  <p14:xfrm>
                    <a:off x="5421144" y="3322083"/>
                    <a:ext cx="76320" cy="102960"/>
                  </p14:xfrm>
                </p:contentPart>
              </mc:Choice>
              <mc:Fallback xmlns="">
                <p:pic>
                  <p:nvPicPr>
                    <p:cNvPr id="81" name="Ink 80">
                      <a:extLst>
                        <a:ext uri="{FF2B5EF4-FFF2-40B4-BE49-F238E27FC236}">
                          <a16:creationId xmlns:a16="http://schemas.microsoft.com/office/drawing/2014/main" id="{F52F8634-C65A-4D60-8493-FBC2ADFDC85E}"/>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 name="Ink 81">
                      <a:extLst>
                        <a:ext uri="{FF2B5EF4-FFF2-40B4-BE49-F238E27FC236}">
                          <a16:creationId xmlns:a16="http://schemas.microsoft.com/office/drawing/2014/main" id="{339098AA-B2FB-4829-A481-DE39FF4E5FA2}"/>
                        </a:ext>
                      </a:extLst>
                    </p14:cNvPr>
                    <p14:cNvContentPartPr/>
                    <p14:nvPr/>
                  </p14:nvContentPartPr>
                  <p14:xfrm>
                    <a:off x="5405664" y="3290043"/>
                    <a:ext cx="111600" cy="165240"/>
                  </p14:xfrm>
                </p:contentPart>
              </mc:Choice>
              <mc:Fallback xmlns="">
                <p:pic>
                  <p:nvPicPr>
                    <p:cNvPr id="82" name="Ink 81">
                      <a:extLst>
                        <a:ext uri="{FF2B5EF4-FFF2-40B4-BE49-F238E27FC236}">
                          <a16:creationId xmlns:a16="http://schemas.microsoft.com/office/drawing/2014/main" id="{339098AA-B2FB-4829-A481-DE39FF4E5FA2}"/>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Ink 82">
                      <a:extLst>
                        <a:ext uri="{FF2B5EF4-FFF2-40B4-BE49-F238E27FC236}">
                          <a16:creationId xmlns:a16="http://schemas.microsoft.com/office/drawing/2014/main" id="{B54C2212-57E4-4529-B921-19E1097CC3DA}"/>
                        </a:ext>
                      </a:extLst>
                    </p14:cNvPr>
                    <p14:cNvContentPartPr/>
                    <p14:nvPr/>
                  </p14:nvContentPartPr>
                  <p14:xfrm>
                    <a:off x="5403864" y="3422883"/>
                    <a:ext cx="8280" cy="26280"/>
                  </p14:xfrm>
                </p:contentPart>
              </mc:Choice>
              <mc:Fallback xmlns="">
                <p:pic>
                  <p:nvPicPr>
                    <p:cNvPr id="83" name="Ink 82">
                      <a:extLst>
                        <a:ext uri="{FF2B5EF4-FFF2-40B4-BE49-F238E27FC236}">
                          <a16:creationId xmlns:a16="http://schemas.microsoft.com/office/drawing/2014/main" id="{B54C2212-57E4-4529-B921-19E1097CC3DA}"/>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4" name="Ink 83">
                      <a:extLst>
                        <a:ext uri="{FF2B5EF4-FFF2-40B4-BE49-F238E27FC236}">
                          <a16:creationId xmlns:a16="http://schemas.microsoft.com/office/drawing/2014/main" id="{625DEE78-6AFA-47A4-B3E2-713437FE1E86}"/>
                        </a:ext>
                      </a:extLst>
                    </p14:cNvPr>
                    <p14:cNvContentPartPr/>
                    <p14:nvPr/>
                  </p14:nvContentPartPr>
                  <p14:xfrm>
                    <a:off x="5309904" y="3351243"/>
                    <a:ext cx="104040" cy="56880"/>
                  </p14:xfrm>
                </p:contentPart>
              </mc:Choice>
              <mc:Fallback xmlns="">
                <p:pic>
                  <p:nvPicPr>
                    <p:cNvPr id="84" name="Ink 83">
                      <a:extLst>
                        <a:ext uri="{FF2B5EF4-FFF2-40B4-BE49-F238E27FC236}">
                          <a16:creationId xmlns:a16="http://schemas.microsoft.com/office/drawing/2014/main" id="{625DEE78-6AFA-47A4-B3E2-713437FE1E86}"/>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5" name="Ink 84">
                      <a:extLst>
                        <a:ext uri="{FF2B5EF4-FFF2-40B4-BE49-F238E27FC236}">
                          <a16:creationId xmlns:a16="http://schemas.microsoft.com/office/drawing/2014/main" id="{76FD3413-39A3-433C-A97A-AC259DDC8658}"/>
                        </a:ext>
                      </a:extLst>
                    </p14:cNvPr>
                    <p14:cNvContentPartPr/>
                    <p14:nvPr/>
                  </p14:nvContentPartPr>
                  <p14:xfrm>
                    <a:off x="5315304" y="3393003"/>
                    <a:ext cx="59400" cy="16560"/>
                  </p14:xfrm>
                </p:contentPart>
              </mc:Choice>
              <mc:Fallback xmlns="">
                <p:pic>
                  <p:nvPicPr>
                    <p:cNvPr id="85" name="Ink 84">
                      <a:extLst>
                        <a:ext uri="{FF2B5EF4-FFF2-40B4-BE49-F238E27FC236}">
                          <a16:creationId xmlns:a16="http://schemas.microsoft.com/office/drawing/2014/main" id="{76FD3413-39A3-433C-A97A-AC259DDC8658}"/>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6" name="Ink 85">
                      <a:extLst>
                        <a:ext uri="{FF2B5EF4-FFF2-40B4-BE49-F238E27FC236}">
                          <a16:creationId xmlns:a16="http://schemas.microsoft.com/office/drawing/2014/main" id="{2C55C1CC-0778-4803-9832-3FED91E433A5}"/>
                        </a:ext>
                      </a:extLst>
                    </p14:cNvPr>
                    <p14:cNvContentPartPr/>
                    <p14:nvPr/>
                  </p14:nvContentPartPr>
                  <p14:xfrm>
                    <a:off x="5331144" y="3389763"/>
                    <a:ext cx="24480" cy="12960"/>
                  </p14:xfrm>
                </p:contentPart>
              </mc:Choice>
              <mc:Fallback xmlns="">
                <p:pic>
                  <p:nvPicPr>
                    <p:cNvPr id="86" name="Ink 85">
                      <a:extLst>
                        <a:ext uri="{FF2B5EF4-FFF2-40B4-BE49-F238E27FC236}">
                          <a16:creationId xmlns:a16="http://schemas.microsoft.com/office/drawing/2014/main" id="{2C55C1CC-0778-4803-9832-3FED91E433A5}"/>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76" name="Group 75">
                <a:extLst>
                  <a:ext uri="{FF2B5EF4-FFF2-40B4-BE49-F238E27FC236}">
                    <a16:creationId xmlns:a16="http://schemas.microsoft.com/office/drawing/2014/main" id="{BDEE9041-8B53-4AF7-A710-E668DA18B942}"/>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55">
                  <p14:nvContentPartPr>
                    <p14:cNvPr id="77" name="Ink 76">
                      <a:extLst>
                        <a:ext uri="{FF2B5EF4-FFF2-40B4-BE49-F238E27FC236}">
                          <a16:creationId xmlns:a16="http://schemas.microsoft.com/office/drawing/2014/main" id="{453F9CF0-A815-4370-ABD5-B42CCD2F57FB}"/>
                        </a:ext>
                      </a:extLst>
                    </p14:cNvPr>
                    <p14:cNvContentPartPr/>
                    <p14:nvPr/>
                  </p14:nvContentPartPr>
                  <p14:xfrm>
                    <a:off x="5309544" y="3415683"/>
                    <a:ext cx="75960" cy="7920"/>
                  </p14:xfrm>
                </p:contentPart>
              </mc:Choice>
              <mc:Fallback xmlns="">
                <p:pic>
                  <p:nvPicPr>
                    <p:cNvPr id="77" name="Ink 76">
                      <a:extLst>
                        <a:ext uri="{FF2B5EF4-FFF2-40B4-BE49-F238E27FC236}">
                          <a16:creationId xmlns:a16="http://schemas.microsoft.com/office/drawing/2014/main" id="{453F9CF0-A815-4370-ABD5-B42CCD2F57FB}"/>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8" name="Ink 77">
                      <a:extLst>
                        <a:ext uri="{FF2B5EF4-FFF2-40B4-BE49-F238E27FC236}">
                          <a16:creationId xmlns:a16="http://schemas.microsoft.com/office/drawing/2014/main" id="{B9A20EE6-6A94-4E8E-BDE3-1461E22E41FB}"/>
                        </a:ext>
                      </a:extLst>
                    </p14:cNvPr>
                    <p14:cNvContentPartPr/>
                    <p14:nvPr/>
                  </p14:nvContentPartPr>
                  <p14:xfrm>
                    <a:off x="5406744" y="3369963"/>
                    <a:ext cx="130680" cy="107640"/>
                  </p14:xfrm>
                </p:contentPart>
              </mc:Choice>
              <mc:Fallback xmlns="">
                <p:pic>
                  <p:nvPicPr>
                    <p:cNvPr id="78" name="Ink 77">
                      <a:extLst>
                        <a:ext uri="{FF2B5EF4-FFF2-40B4-BE49-F238E27FC236}">
                          <a16:creationId xmlns:a16="http://schemas.microsoft.com/office/drawing/2014/main" id="{B9A20EE6-6A94-4E8E-BDE3-1461E22E41FB}"/>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7">
              <p14:nvContentPartPr>
                <p14:cNvPr id="74" name="Ink 73">
                  <a:extLst>
                    <a:ext uri="{FF2B5EF4-FFF2-40B4-BE49-F238E27FC236}">
                      <a16:creationId xmlns:a16="http://schemas.microsoft.com/office/drawing/2014/main" id="{FA4C0C09-EFFC-4C73-B1A5-534C77DDAB0B}"/>
                    </a:ext>
                  </a:extLst>
                </p14:cNvPr>
                <p14:cNvContentPartPr/>
                <p14:nvPr/>
              </p14:nvContentPartPr>
              <p14:xfrm>
                <a:off x="5187911" y="3178087"/>
                <a:ext cx="33480" cy="190800"/>
              </p14:xfrm>
            </p:contentPart>
          </mc:Choice>
          <mc:Fallback xmlns="">
            <p:pic>
              <p:nvPicPr>
                <p:cNvPr id="74" name="Ink 73">
                  <a:extLst>
                    <a:ext uri="{FF2B5EF4-FFF2-40B4-BE49-F238E27FC236}">
                      <a16:creationId xmlns:a16="http://schemas.microsoft.com/office/drawing/2014/main" id="{FA4C0C09-EFFC-4C73-B1A5-534C77DDAB0B}"/>
                    </a:ext>
                  </a:extLst>
                </p:cNvPr>
                <p:cNvPicPr/>
                <p:nvPr/>
              </p:nvPicPr>
              <p:blipFill>
                <a:blip r:embed="rId24"/>
                <a:stretch>
                  <a:fillRect/>
                </a:stretch>
              </p:blipFill>
              <p:spPr>
                <a:xfrm>
                  <a:off x="5178064" y="3170611"/>
                  <a:ext cx="52977" cy="205603"/>
                </a:xfrm>
                <a:prstGeom prst="rect">
                  <a:avLst/>
                </a:prstGeom>
              </p:spPr>
            </p:pic>
          </mc:Fallback>
        </mc:AlternateContent>
      </p:grpSp>
    </p:spTree>
    <p:extLst>
      <p:ext uri="{BB962C8B-B14F-4D97-AF65-F5344CB8AC3E}">
        <p14:creationId xmlns:p14="http://schemas.microsoft.com/office/powerpoint/2010/main" val="2531682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913C6-38D7-4FC6-A5DA-FE5C13CF82AF}"/>
              </a:ext>
            </a:extLst>
          </p:cNvPr>
          <p:cNvSpPr>
            <a:spLocks noGrp="1"/>
          </p:cNvSpPr>
          <p:nvPr>
            <p:ph type="sldNum" sz="quarter" idx="12"/>
          </p:nvPr>
        </p:nvSpPr>
        <p:spPr/>
        <p:txBody>
          <a:bodyPr/>
          <a:lstStyle/>
          <a:p>
            <a:fld id="{B02EAAE4-B189-4CE8-BE40-4141A6F9B57D}" type="slidenum">
              <a:rPr lang="en-GB" smtClean="0"/>
              <a:t>19</a:t>
            </a:fld>
            <a:endParaRPr lang="en-GB"/>
          </a:p>
        </p:txBody>
      </p:sp>
      <p:sp>
        <p:nvSpPr>
          <p:cNvPr id="3" name="Text Placeholder 2">
            <a:extLst>
              <a:ext uri="{FF2B5EF4-FFF2-40B4-BE49-F238E27FC236}">
                <a16:creationId xmlns:a16="http://schemas.microsoft.com/office/drawing/2014/main" id="{E1A944C7-A31A-4816-A04F-54D38F5E7D3E}"/>
              </a:ext>
            </a:extLst>
          </p:cNvPr>
          <p:cNvSpPr>
            <a:spLocks noGrp="1"/>
          </p:cNvSpPr>
          <p:nvPr>
            <p:ph type="body" idx="10"/>
          </p:nvPr>
        </p:nvSpPr>
        <p:spPr/>
        <p:txBody>
          <a:bodyPr>
            <a:normAutofit lnSpcReduction="10000"/>
          </a:bodyPr>
          <a:lstStyle/>
          <a:p>
            <a:r>
              <a:rPr lang="en-GB" dirty="0"/>
              <a:t>@mairarmartini</a:t>
            </a:r>
          </a:p>
        </p:txBody>
      </p:sp>
      <p:sp>
        <p:nvSpPr>
          <p:cNvPr id="4" name="Title 1">
            <a:extLst>
              <a:ext uri="{FF2B5EF4-FFF2-40B4-BE49-F238E27FC236}">
                <a16:creationId xmlns:a16="http://schemas.microsoft.com/office/drawing/2014/main" id="{42DA6426-1526-483F-8E06-ADE6F514822A}"/>
              </a:ext>
            </a:extLst>
          </p:cNvPr>
          <p:cNvSpPr txBox="1">
            <a:spLocks/>
          </p:cNvSpPr>
          <p:nvPr/>
        </p:nvSpPr>
        <p:spPr>
          <a:xfrm>
            <a:off x="437979" y="426014"/>
            <a:ext cx="10771128" cy="1325563"/>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GB" sz="4000" dirty="0"/>
              <a:t>A new global standard on beneficial ownership transparency – FATF Rec 24</a:t>
            </a:r>
            <a:endParaRPr lang="en-US" sz="4000" dirty="0"/>
          </a:p>
        </p:txBody>
      </p:sp>
      <p:sp>
        <p:nvSpPr>
          <p:cNvPr id="5" name="TextBox 4">
            <a:extLst>
              <a:ext uri="{FF2B5EF4-FFF2-40B4-BE49-F238E27FC236}">
                <a16:creationId xmlns:a16="http://schemas.microsoft.com/office/drawing/2014/main" id="{F867840D-C9B8-43A7-837D-48B74F64764B}"/>
              </a:ext>
            </a:extLst>
          </p:cNvPr>
          <p:cNvSpPr txBox="1"/>
          <p:nvPr/>
        </p:nvSpPr>
        <p:spPr>
          <a:xfrm>
            <a:off x="1425086" y="4849093"/>
            <a:ext cx="9915144" cy="830997"/>
          </a:xfrm>
          <a:prstGeom prst="rect">
            <a:avLst/>
          </a:prstGeom>
          <a:noFill/>
        </p:spPr>
        <p:txBody>
          <a:bodyPr wrap="square" rtlCol="0">
            <a:spAutoFit/>
          </a:bodyPr>
          <a:lstStyle/>
          <a:p>
            <a:endParaRPr lang="en-GB" sz="2400" dirty="0"/>
          </a:p>
          <a:p>
            <a:r>
              <a:rPr lang="en-GB" sz="2400" dirty="0"/>
              <a:t>Bearer shares prohibited</a:t>
            </a:r>
          </a:p>
        </p:txBody>
      </p:sp>
      <p:sp>
        <p:nvSpPr>
          <p:cNvPr id="7" name="TextBox 6">
            <a:extLst>
              <a:ext uri="{FF2B5EF4-FFF2-40B4-BE49-F238E27FC236}">
                <a16:creationId xmlns:a16="http://schemas.microsoft.com/office/drawing/2014/main" id="{C1E04ADB-6C7B-4788-BBC3-AAC718EB62AF}"/>
              </a:ext>
            </a:extLst>
          </p:cNvPr>
          <p:cNvSpPr txBox="1"/>
          <p:nvPr/>
        </p:nvSpPr>
        <p:spPr>
          <a:xfrm>
            <a:off x="1415949" y="4326051"/>
            <a:ext cx="10328524" cy="461665"/>
          </a:xfrm>
          <a:prstGeom prst="rect">
            <a:avLst/>
          </a:prstGeom>
          <a:noFill/>
        </p:spPr>
        <p:txBody>
          <a:bodyPr wrap="square">
            <a:spAutoFit/>
          </a:bodyPr>
          <a:lstStyle/>
          <a:p>
            <a:pPr algn="l"/>
            <a:r>
              <a:rPr lang="en-GB" sz="2400" i="0" dirty="0">
                <a:solidFill>
                  <a:srgbClr val="000000"/>
                </a:solidFill>
                <a:effectLst/>
                <a:latin typeface="Open Sans" panose="020B0606030504020204" pitchFamily="34" charset="0"/>
              </a:rPr>
              <a:t>Stricter rules on nominee shareholders and directors</a:t>
            </a:r>
            <a:endParaRPr lang="en-GB" sz="2400" dirty="0"/>
          </a:p>
        </p:txBody>
      </p:sp>
      <p:grpSp>
        <p:nvGrpSpPr>
          <p:cNvPr id="26" name="Group 25">
            <a:extLst>
              <a:ext uri="{FF2B5EF4-FFF2-40B4-BE49-F238E27FC236}">
                <a16:creationId xmlns:a16="http://schemas.microsoft.com/office/drawing/2014/main" id="{58990AEB-A296-4100-8302-2FE5ABC39716}"/>
              </a:ext>
            </a:extLst>
          </p:cNvPr>
          <p:cNvGrpSpPr/>
          <p:nvPr/>
        </p:nvGrpSpPr>
        <p:grpSpPr>
          <a:xfrm>
            <a:off x="698647" y="3316713"/>
            <a:ext cx="495628" cy="480176"/>
            <a:chOff x="5187911" y="3178087"/>
            <a:chExt cx="269509" cy="198867"/>
          </a:xfrm>
        </p:grpSpPr>
        <p:grpSp>
          <p:nvGrpSpPr>
            <p:cNvPr id="27" name="Group 26">
              <a:extLst>
                <a:ext uri="{FF2B5EF4-FFF2-40B4-BE49-F238E27FC236}">
                  <a16:creationId xmlns:a16="http://schemas.microsoft.com/office/drawing/2014/main" id="{7BD78D00-6AE5-4B26-A243-0555DCB33AA8}"/>
                </a:ext>
              </a:extLst>
            </p:cNvPr>
            <p:cNvGrpSpPr/>
            <p:nvPr/>
          </p:nvGrpSpPr>
          <p:grpSpPr>
            <a:xfrm>
              <a:off x="5229540" y="3189394"/>
              <a:ext cx="227880" cy="187560"/>
              <a:chOff x="5309544" y="3290043"/>
              <a:chExt cx="227880" cy="187560"/>
            </a:xfrm>
          </p:grpSpPr>
          <p:grpSp>
            <p:nvGrpSpPr>
              <p:cNvPr id="29" name="Group 28">
                <a:extLst>
                  <a:ext uri="{FF2B5EF4-FFF2-40B4-BE49-F238E27FC236}">
                    <a16:creationId xmlns:a16="http://schemas.microsoft.com/office/drawing/2014/main" id="{08F17506-5A20-417E-8556-DEEC8E0525E5}"/>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3">
                  <p14:nvContentPartPr>
                    <p14:cNvPr id="33" name="Ink 32">
                      <a:extLst>
                        <a:ext uri="{FF2B5EF4-FFF2-40B4-BE49-F238E27FC236}">
                          <a16:creationId xmlns:a16="http://schemas.microsoft.com/office/drawing/2014/main" id="{397CA77D-6E4F-4CCC-B2D3-1036DFE815B7}"/>
                        </a:ext>
                      </a:extLst>
                    </p14:cNvPr>
                    <p14:cNvContentPartPr/>
                    <p14:nvPr/>
                  </p14:nvContentPartPr>
                  <p14:xfrm>
                    <a:off x="5329704" y="3352683"/>
                    <a:ext cx="122400" cy="12240"/>
                  </p14:xfrm>
                </p:contentPart>
              </mc:Choice>
              <mc:Fallback xmlns="">
                <p:pic>
                  <p:nvPicPr>
                    <p:cNvPr id="33" name="Ink 32">
                      <a:extLst>
                        <a:ext uri="{FF2B5EF4-FFF2-40B4-BE49-F238E27FC236}">
                          <a16:creationId xmlns:a16="http://schemas.microsoft.com/office/drawing/2014/main" id="{397CA77D-6E4F-4CCC-B2D3-1036DFE815B7}"/>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4" name="Ink 33">
                      <a:extLst>
                        <a:ext uri="{FF2B5EF4-FFF2-40B4-BE49-F238E27FC236}">
                          <a16:creationId xmlns:a16="http://schemas.microsoft.com/office/drawing/2014/main" id="{6D7AB254-D8A8-4259-BD24-60B8D8AEEA83}"/>
                        </a:ext>
                      </a:extLst>
                    </p14:cNvPr>
                    <p14:cNvContentPartPr/>
                    <p14:nvPr/>
                  </p14:nvContentPartPr>
                  <p14:xfrm>
                    <a:off x="5419344" y="3305163"/>
                    <a:ext cx="72000" cy="74880"/>
                  </p14:xfrm>
                </p:contentPart>
              </mc:Choice>
              <mc:Fallback xmlns="">
                <p:pic>
                  <p:nvPicPr>
                    <p:cNvPr id="34" name="Ink 33">
                      <a:extLst>
                        <a:ext uri="{FF2B5EF4-FFF2-40B4-BE49-F238E27FC236}">
                          <a16:creationId xmlns:a16="http://schemas.microsoft.com/office/drawing/2014/main" id="{6D7AB254-D8A8-4259-BD24-60B8D8AEEA83}"/>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5" name="Ink 34">
                      <a:extLst>
                        <a:ext uri="{FF2B5EF4-FFF2-40B4-BE49-F238E27FC236}">
                          <a16:creationId xmlns:a16="http://schemas.microsoft.com/office/drawing/2014/main" id="{71528001-317C-4CF8-A65C-42EEF0616683}"/>
                        </a:ext>
                      </a:extLst>
                    </p14:cNvPr>
                    <p14:cNvContentPartPr/>
                    <p14:nvPr/>
                  </p14:nvContentPartPr>
                  <p14:xfrm>
                    <a:off x="5421144" y="3322083"/>
                    <a:ext cx="76320" cy="102960"/>
                  </p14:xfrm>
                </p:contentPart>
              </mc:Choice>
              <mc:Fallback xmlns="">
                <p:pic>
                  <p:nvPicPr>
                    <p:cNvPr id="35" name="Ink 34">
                      <a:extLst>
                        <a:ext uri="{FF2B5EF4-FFF2-40B4-BE49-F238E27FC236}">
                          <a16:creationId xmlns:a16="http://schemas.microsoft.com/office/drawing/2014/main" id="{71528001-317C-4CF8-A65C-42EEF0616683}"/>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6" name="Ink 35">
                      <a:extLst>
                        <a:ext uri="{FF2B5EF4-FFF2-40B4-BE49-F238E27FC236}">
                          <a16:creationId xmlns:a16="http://schemas.microsoft.com/office/drawing/2014/main" id="{78DBABAD-3128-4D0B-A1AF-6052158DE64C}"/>
                        </a:ext>
                      </a:extLst>
                    </p14:cNvPr>
                    <p14:cNvContentPartPr/>
                    <p14:nvPr/>
                  </p14:nvContentPartPr>
                  <p14:xfrm>
                    <a:off x="5405664" y="3290043"/>
                    <a:ext cx="111600" cy="165240"/>
                  </p14:xfrm>
                </p:contentPart>
              </mc:Choice>
              <mc:Fallback xmlns="">
                <p:pic>
                  <p:nvPicPr>
                    <p:cNvPr id="36" name="Ink 35">
                      <a:extLst>
                        <a:ext uri="{FF2B5EF4-FFF2-40B4-BE49-F238E27FC236}">
                          <a16:creationId xmlns:a16="http://schemas.microsoft.com/office/drawing/2014/main" id="{78DBABAD-3128-4D0B-A1AF-6052158DE64C}"/>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7" name="Ink 36">
                      <a:extLst>
                        <a:ext uri="{FF2B5EF4-FFF2-40B4-BE49-F238E27FC236}">
                          <a16:creationId xmlns:a16="http://schemas.microsoft.com/office/drawing/2014/main" id="{D162B8B5-A882-45CB-B7ED-63D8051426CA}"/>
                        </a:ext>
                      </a:extLst>
                    </p14:cNvPr>
                    <p14:cNvContentPartPr/>
                    <p14:nvPr/>
                  </p14:nvContentPartPr>
                  <p14:xfrm>
                    <a:off x="5403864" y="3422883"/>
                    <a:ext cx="8280" cy="26280"/>
                  </p14:xfrm>
                </p:contentPart>
              </mc:Choice>
              <mc:Fallback xmlns="">
                <p:pic>
                  <p:nvPicPr>
                    <p:cNvPr id="37" name="Ink 36">
                      <a:extLst>
                        <a:ext uri="{FF2B5EF4-FFF2-40B4-BE49-F238E27FC236}">
                          <a16:creationId xmlns:a16="http://schemas.microsoft.com/office/drawing/2014/main" id="{D162B8B5-A882-45CB-B7ED-63D8051426CA}"/>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8" name="Ink 37">
                      <a:extLst>
                        <a:ext uri="{FF2B5EF4-FFF2-40B4-BE49-F238E27FC236}">
                          <a16:creationId xmlns:a16="http://schemas.microsoft.com/office/drawing/2014/main" id="{6595F720-BF35-4446-A3A2-117BA083A69A}"/>
                        </a:ext>
                      </a:extLst>
                    </p14:cNvPr>
                    <p14:cNvContentPartPr/>
                    <p14:nvPr/>
                  </p14:nvContentPartPr>
                  <p14:xfrm>
                    <a:off x="5309904" y="3351243"/>
                    <a:ext cx="104040" cy="56880"/>
                  </p14:xfrm>
                </p:contentPart>
              </mc:Choice>
              <mc:Fallback xmlns="">
                <p:pic>
                  <p:nvPicPr>
                    <p:cNvPr id="38" name="Ink 37">
                      <a:extLst>
                        <a:ext uri="{FF2B5EF4-FFF2-40B4-BE49-F238E27FC236}">
                          <a16:creationId xmlns:a16="http://schemas.microsoft.com/office/drawing/2014/main" id="{6595F720-BF35-4446-A3A2-117BA083A69A}"/>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85D96070-799F-4399-BA83-F8DA350D1C00}"/>
                        </a:ext>
                      </a:extLst>
                    </p14:cNvPr>
                    <p14:cNvContentPartPr/>
                    <p14:nvPr/>
                  </p14:nvContentPartPr>
                  <p14:xfrm>
                    <a:off x="5315304" y="3393003"/>
                    <a:ext cx="59400" cy="16560"/>
                  </p14:xfrm>
                </p:contentPart>
              </mc:Choice>
              <mc:Fallback xmlns="">
                <p:pic>
                  <p:nvPicPr>
                    <p:cNvPr id="39" name="Ink 38">
                      <a:extLst>
                        <a:ext uri="{FF2B5EF4-FFF2-40B4-BE49-F238E27FC236}">
                          <a16:creationId xmlns:a16="http://schemas.microsoft.com/office/drawing/2014/main" id="{85D96070-799F-4399-BA83-F8DA350D1C00}"/>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40424099-0278-4361-80AD-C889F8EE0E52}"/>
                        </a:ext>
                      </a:extLst>
                    </p14:cNvPr>
                    <p14:cNvContentPartPr/>
                    <p14:nvPr/>
                  </p14:nvContentPartPr>
                  <p14:xfrm>
                    <a:off x="5331144" y="3389763"/>
                    <a:ext cx="24480" cy="12960"/>
                  </p14:xfrm>
                </p:contentPart>
              </mc:Choice>
              <mc:Fallback xmlns="">
                <p:pic>
                  <p:nvPicPr>
                    <p:cNvPr id="40" name="Ink 39">
                      <a:extLst>
                        <a:ext uri="{FF2B5EF4-FFF2-40B4-BE49-F238E27FC236}">
                          <a16:creationId xmlns:a16="http://schemas.microsoft.com/office/drawing/2014/main" id="{40424099-0278-4361-80AD-C889F8EE0E52}"/>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30" name="Group 29">
                <a:extLst>
                  <a:ext uri="{FF2B5EF4-FFF2-40B4-BE49-F238E27FC236}">
                    <a16:creationId xmlns:a16="http://schemas.microsoft.com/office/drawing/2014/main" id="{0256359E-0C7E-45A3-8E2F-608B5C38A7F2}"/>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19">
                  <p14:nvContentPartPr>
                    <p14:cNvPr id="31" name="Ink 30">
                      <a:extLst>
                        <a:ext uri="{FF2B5EF4-FFF2-40B4-BE49-F238E27FC236}">
                          <a16:creationId xmlns:a16="http://schemas.microsoft.com/office/drawing/2014/main" id="{C2BD992D-9AF3-4068-94AF-F6EE53776607}"/>
                        </a:ext>
                      </a:extLst>
                    </p14:cNvPr>
                    <p14:cNvContentPartPr/>
                    <p14:nvPr/>
                  </p14:nvContentPartPr>
                  <p14:xfrm>
                    <a:off x="5309544" y="3415683"/>
                    <a:ext cx="75960" cy="7920"/>
                  </p14:xfrm>
                </p:contentPart>
              </mc:Choice>
              <mc:Fallback xmlns="">
                <p:pic>
                  <p:nvPicPr>
                    <p:cNvPr id="31" name="Ink 30">
                      <a:extLst>
                        <a:ext uri="{FF2B5EF4-FFF2-40B4-BE49-F238E27FC236}">
                          <a16:creationId xmlns:a16="http://schemas.microsoft.com/office/drawing/2014/main" id="{C2BD992D-9AF3-4068-94AF-F6EE53776607}"/>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Ink 31">
                      <a:extLst>
                        <a:ext uri="{FF2B5EF4-FFF2-40B4-BE49-F238E27FC236}">
                          <a16:creationId xmlns:a16="http://schemas.microsoft.com/office/drawing/2014/main" id="{C0ECD559-4BF0-4683-A57A-7C38865FC1B2}"/>
                        </a:ext>
                      </a:extLst>
                    </p14:cNvPr>
                    <p14:cNvContentPartPr/>
                    <p14:nvPr/>
                  </p14:nvContentPartPr>
                  <p14:xfrm>
                    <a:off x="5406744" y="3369963"/>
                    <a:ext cx="130680" cy="107640"/>
                  </p14:xfrm>
                </p:contentPart>
              </mc:Choice>
              <mc:Fallback xmlns="">
                <p:pic>
                  <p:nvPicPr>
                    <p:cNvPr id="32" name="Ink 31">
                      <a:extLst>
                        <a:ext uri="{FF2B5EF4-FFF2-40B4-BE49-F238E27FC236}">
                          <a16:creationId xmlns:a16="http://schemas.microsoft.com/office/drawing/2014/main" id="{C0ECD559-4BF0-4683-A57A-7C38865FC1B2}"/>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23">
              <p14:nvContentPartPr>
                <p14:cNvPr id="28" name="Ink 27">
                  <a:extLst>
                    <a:ext uri="{FF2B5EF4-FFF2-40B4-BE49-F238E27FC236}">
                      <a16:creationId xmlns:a16="http://schemas.microsoft.com/office/drawing/2014/main" id="{BFE21E3E-AB3C-4C5C-97AF-CBCFFE063454}"/>
                    </a:ext>
                  </a:extLst>
                </p14:cNvPr>
                <p14:cNvContentPartPr/>
                <p14:nvPr/>
              </p14:nvContentPartPr>
              <p14:xfrm>
                <a:off x="5187911" y="3178087"/>
                <a:ext cx="33480" cy="190800"/>
              </p14:xfrm>
            </p:contentPart>
          </mc:Choice>
          <mc:Fallback xmlns="">
            <p:pic>
              <p:nvPicPr>
                <p:cNvPr id="28" name="Ink 27">
                  <a:extLst>
                    <a:ext uri="{FF2B5EF4-FFF2-40B4-BE49-F238E27FC236}">
                      <a16:creationId xmlns:a16="http://schemas.microsoft.com/office/drawing/2014/main" id="{BFE21E3E-AB3C-4C5C-97AF-CBCFFE063454}"/>
                    </a:ext>
                  </a:extLst>
                </p:cNvPr>
                <p:cNvPicPr/>
                <p:nvPr/>
              </p:nvPicPr>
              <p:blipFill>
                <a:blip r:embed="rId24"/>
                <a:stretch>
                  <a:fillRect/>
                </a:stretch>
              </p:blipFill>
              <p:spPr>
                <a:xfrm>
                  <a:off x="5178064" y="3170611"/>
                  <a:ext cx="52977" cy="205603"/>
                </a:xfrm>
                <a:prstGeom prst="rect">
                  <a:avLst/>
                </a:prstGeom>
              </p:spPr>
            </p:pic>
          </mc:Fallback>
        </mc:AlternateContent>
      </p:grpSp>
      <p:grpSp>
        <p:nvGrpSpPr>
          <p:cNvPr id="41" name="Group 40">
            <a:extLst>
              <a:ext uri="{FF2B5EF4-FFF2-40B4-BE49-F238E27FC236}">
                <a16:creationId xmlns:a16="http://schemas.microsoft.com/office/drawing/2014/main" id="{41FAF27E-0597-41EB-9D01-F3D726A5C80E}"/>
              </a:ext>
            </a:extLst>
          </p:cNvPr>
          <p:cNvGrpSpPr/>
          <p:nvPr/>
        </p:nvGrpSpPr>
        <p:grpSpPr>
          <a:xfrm>
            <a:off x="726584" y="4308587"/>
            <a:ext cx="495628" cy="480176"/>
            <a:chOff x="5187911" y="3178087"/>
            <a:chExt cx="269509" cy="198867"/>
          </a:xfrm>
        </p:grpSpPr>
        <p:grpSp>
          <p:nvGrpSpPr>
            <p:cNvPr id="42" name="Group 41">
              <a:extLst>
                <a:ext uri="{FF2B5EF4-FFF2-40B4-BE49-F238E27FC236}">
                  <a16:creationId xmlns:a16="http://schemas.microsoft.com/office/drawing/2014/main" id="{E8241032-CBF3-4103-B1E4-43518F5CDBB7}"/>
                </a:ext>
              </a:extLst>
            </p:cNvPr>
            <p:cNvGrpSpPr/>
            <p:nvPr/>
          </p:nvGrpSpPr>
          <p:grpSpPr>
            <a:xfrm>
              <a:off x="5229540" y="3189394"/>
              <a:ext cx="227880" cy="187560"/>
              <a:chOff x="5309544" y="3290043"/>
              <a:chExt cx="227880" cy="187560"/>
            </a:xfrm>
          </p:grpSpPr>
          <p:grpSp>
            <p:nvGrpSpPr>
              <p:cNvPr id="44" name="Group 43">
                <a:extLst>
                  <a:ext uri="{FF2B5EF4-FFF2-40B4-BE49-F238E27FC236}">
                    <a16:creationId xmlns:a16="http://schemas.microsoft.com/office/drawing/2014/main" id="{F197307A-E398-4702-A07A-E4FE29A13CE6}"/>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25">
                  <p14:nvContentPartPr>
                    <p14:cNvPr id="48" name="Ink 47">
                      <a:extLst>
                        <a:ext uri="{FF2B5EF4-FFF2-40B4-BE49-F238E27FC236}">
                          <a16:creationId xmlns:a16="http://schemas.microsoft.com/office/drawing/2014/main" id="{11253E5D-946A-4AB0-B8A9-E12395B4DDEC}"/>
                        </a:ext>
                      </a:extLst>
                    </p14:cNvPr>
                    <p14:cNvContentPartPr/>
                    <p14:nvPr/>
                  </p14:nvContentPartPr>
                  <p14:xfrm>
                    <a:off x="5329704" y="3352683"/>
                    <a:ext cx="122400" cy="12240"/>
                  </p14:xfrm>
                </p:contentPart>
              </mc:Choice>
              <mc:Fallback xmlns="">
                <p:pic>
                  <p:nvPicPr>
                    <p:cNvPr id="48" name="Ink 47">
                      <a:extLst>
                        <a:ext uri="{FF2B5EF4-FFF2-40B4-BE49-F238E27FC236}">
                          <a16:creationId xmlns:a16="http://schemas.microsoft.com/office/drawing/2014/main" id="{11253E5D-946A-4AB0-B8A9-E12395B4DDEC}"/>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9" name="Ink 48">
                      <a:extLst>
                        <a:ext uri="{FF2B5EF4-FFF2-40B4-BE49-F238E27FC236}">
                          <a16:creationId xmlns:a16="http://schemas.microsoft.com/office/drawing/2014/main" id="{2091661B-6422-431B-981D-E89395B2A067}"/>
                        </a:ext>
                      </a:extLst>
                    </p14:cNvPr>
                    <p14:cNvContentPartPr/>
                    <p14:nvPr/>
                  </p14:nvContentPartPr>
                  <p14:xfrm>
                    <a:off x="5419344" y="3305163"/>
                    <a:ext cx="72000" cy="74880"/>
                  </p14:xfrm>
                </p:contentPart>
              </mc:Choice>
              <mc:Fallback xmlns="">
                <p:pic>
                  <p:nvPicPr>
                    <p:cNvPr id="49" name="Ink 48">
                      <a:extLst>
                        <a:ext uri="{FF2B5EF4-FFF2-40B4-BE49-F238E27FC236}">
                          <a16:creationId xmlns:a16="http://schemas.microsoft.com/office/drawing/2014/main" id="{2091661B-6422-431B-981D-E89395B2A067}"/>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0" name="Ink 49">
                      <a:extLst>
                        <a:ext uri="{FF2B5EF4-FFF2-40B4-BE49-F238E27FC236}">
                          <a16:creationId xmlns:a16="http://schemas.microsoft.com/office/drawing/2014/main" id="{6C9B41FA-D5CA-4BDB-A7B5-8A78ECC0CB00}"/>
                        </a:ext>
                      </a:extLst>
                    </p14:cNvPr>
                    <p14:cNvContentPartPr/>
                    <p14:nvPr/>
                  </p14:nvContentPartPr>
                  <p14:xfrm>
                    <a:off x="5421144" y="3322083"/>
                    <a:ext cx="76320" cy="102960"/>
                  </p14:xfrm>
                </p:contentPart>
              </mc:Choice>
              <mc:Fallback xmlns="">
                <p:pic>
                  <p:nvPicPr>
                    <p:cNvPr id="50" name="Ink 49">
                      <a:extLst>
                        <a:ext uri="{FF2B5EF4-FFF2-40B4-BE49-F238E27FC236}">
                          <a16:creationId xmlns:a16="http://schemas.microsoft.com/office/drawing/2014/main" id="{6C9B41FA-D5CA-4BDB-A7B5-8A78ECC0CB00}"/>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 name="Ink 50">
                      <a:extLst>
                        <a:ext uri="{FF2B5EF4-FFF2-40B4-BE49-F238E27FC236}">
                          <a16:creationId xmlns:a16="http://schemas.microsoft.com/office/drawing/2014/main" id="{E24A181E-097B-4D69-8D85-676F1F5C2505}"/>
                        </a:ext>
                      </a:extLst>
                    </p14:cNvPr>
                    <p14:cNvContentPartPr/>
                    <p14:nvPr/>
                  </p14:nvContentPartPr>
                  <p14:xfrm>
                    <a:off x="5405664" y="3290043"/>
                    <a:ext cx="111600" cy="165240"/>
                  </p14:xfrm>
                </p:contentPart>
              </mc:Choice>
              <mc:Fallback xmlns="">
                <p:pic>
                  <p:nvPicPr>
                    <p:cNvPr id="51" name="Ink 50">
                      <a:extLst>
                        <a:ext uri="{FF2B5EF4-FFF2-40B4-BE49-F238E27FC236}">
                          <a16:creationId xmlns:a16="http://schemas.microsoft.com/office/drawing/2014/main" id="{E24A181E-097B-4D69-8D85-676F1F5C2505}"/>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CA64A9BC-B5A0-4CD7-B899-66B75DE2A34B}"/>
                        </a:ext>
                      </a:extLst>
                    </p14:cNvPr>
                    <p14:cNvContentPartPr/>
                    <p14:nvPr/>
                  </p14:nvContentPartPr>
                  <p14:xfrm>
                    <a:off x="5403864" y="3422883"/>
                    <a:ext cx="8280" cy="26280"/>
                  </p14:xfrm>
                </p:contentPart>
              </mc:Choice>
              <mc:Fallback xmlns="">
                <p:pic>
                  <p:nvPicPr>
                    <p:cNvPr id="52" name="Ink 51">
                      <a:extLst>
                        <a:ext uri="{FF2B5EF4-FFF2-40B4-BE49-F238E27FC236}">
                          <a16:creationId xmlns:a16="http://schemas.microsoft.com/office/drawing/2014/main" id="{CA64A9BC-B5A0-4CD7-B899-66B75DE2A34B}"/>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a:extLst>
                        <a:ext uri="{FF2B5EF4-FFF2-40B4-BE49-F238E27FC236}">
                          <a16:creationId xmlns:a16="http://schemas.microsoft.com/office/drawing/2014/main" id="{21EA5139-EEEF-4DB5-95D7-23A3E05FE971}"/>
                        </a:ext>
                      </a:extLst>
                    </p14:cNvPr>
                    <p14:cNvContentPartPr/>
                    <p14:nvPr/>
                  </p14:nvContentPartPr>
                  <p14:xfrm>
                    <a:off x="5309904" y="3351243"/>
                    <a:ext cx="104040" cy="56880"/>
                  </p14:xfrm>
                </p:contentPart>
              </mc:Choice>
              <mc:Fallback xmlns="">
                <p:pic>
                  <p:nvPicPr>
                    <p:cNvPr id="53" name="Ink 52">
                      <a:extLst>
                        <a:ext uri="{FF2B5EF4-FFF2-40B4-BE49-F238E27FC236}">
                          <a16:creationId xmlns:a16="http://schemas.microsoft.com/office/drawing/2014/main" id="{21EA5139-EEEF-4DB5-95D7-23A3E05FE971}"/>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4" name="Ink 53">
                      <a:extLst>
                        <a:ext uri="{FF2B5EF4-FFF2-40B4-BE49-F238E27FC236}">
                          <a16:creationId xmlns:a16="http://schemas.microsoft.com/office/drawing/2014/main" id="{128388D0-5D10-480D-B01B-100B0D9825C3}"/>
                        </a:ext>
                      </a:extLst>
                    </p14:cNvPr>
                    <p14:cNvContentPartPr/>
                    <p14:nvPr/>
                  </p14:nvContentPartPr>
                  <p14:xfrm>
                    <a:off x="5315304" y="3393003"/>
                    <a:ext cx="59400" cy="16560"/>
                  </p14:xfrm>
                </p:contentPart>
              </mc:Choice>
              <mc:Fallback xmlns="">
                <p:pic>
                  <p:nvPicPr>
                    <p:cNvPr id="54" name="Ink 53">
                      <a:extLst>
                        <a:ext uri="{FF2B5EF4-FFF2-40B4-BE49-F238E27FC236}">
                          <a16:creationId xmlns:a16="http://schemas.microsoft.com/office/drawing/2014/main" id="{128388D0-5D10-480D-B01B-100B0D9825C3}"/>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5" name="Ink 54">
                      <a:extLst>
                        <a:ext uri="{FF2B5EF4-FFF2-40B4-BE49-F238E27FC236}">
                          <a16:creationId xmlns:a16="http://schemas.microsoft.com/office/drawing/2014/main" id="{5E945C6F-C344-4A60-83D0-DEB148CF5D06}"/>
                        </a:ext>
                      </a:extLst>
                    </p14:cNvPr>
                    <p14:cNvContentPartPr/>
                    <p14:nvPr/>
                  </p14:nvContentPartPr>
                  <p14:xfrm>
                    <a:off x="5331144" y="3389763"/>
                    <a:ext cx="24480" cy="12960"/>
                  </p14:xfrm>
                </p:contentPart>
              </mc:Choice>
              <mc:Fallback xmlns="">
                <p:pic>
                  <p:nvPicPr>
                    <p:cNvPr id="55" name="Ink 54">
                      <a:extLst>
                        <a:ext uri="{FF2B5EF4-FFF2-40B4-BE49-F238E27FC236}">
                          <a16:creationId xmlns:a16="http://schemas.microsoft.com/office/drawing/2014/main" id="{5E945C6F-C344-4A60-83D0-DEB148CF5D06}"/>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45" name="Group 44">
                <a:extLst>
                  <a:ext uri="{FF2B5EF4-FFF2-40B4-BE49-F238E27FC236}">
                    <a16:creationId xmlns:a16="http://schemas.microsoft.com/office/drawing/2014/main" id="{14B10236-501F-4C85-9AB6-E0CC083D90F7}"/>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33">
                  <p14:nvContentPartPr>
                    <p14:cNvPr id="46" name="Ink 45">
                      <a:extLst>
                        <a:ext uri="{FF2B5EF4-FFF2-40B4-BE49-F238E27FC236}">
                          <a16:creationId xmlns:a16="http://schemas.microsoft.com/office/drawing/2014/main" id="{736F1B1F-E863-4B8D-AB28-7EECE24700C4}"/>
                        </a:ext>
                      </a:extLst>
                    </p14:cNvPr>
                    <p14:cNvContentPartPr/>
                    <p14:nvPr/>
                  </p14:nvContentPartPr>
                  <p14:xfrm>
                    <a:off x="5309544" y="3415683"/>
                    <a:ext cx="75960" cy="7920"/>
                  </p14:xfrm>
                </p:contentPart>
              </mc:Choice>
              <mc:Fallback xmlns="">
                <p:pic>
                  <p:nvPicPr>
                    <p:cNvPr id="46" name="Ink 45">
                      <a:extLst>
                        <a:ext uri="{FF2B5EF4-FFF2-40B4-BE49-F238E27FC236}">
                          <a16:creationId xmlns:a16="http://schemas.microsoft.com/office/drawing/2014/main" id="{736F1B1F-E863-4B8D-AB28-7EECE24700C4}"/>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7" name="Ink 46">
                      <a:extLst>
                        <a:ext uri="{FF2B5EF4-FFF2-40B4-BE49-F238E27FC236}">
                          <a16:creationId xmlns:a16="http://schemas.microsoft.com/office/drawing/2014/main" id="{38AFEAD2-012E-4B57-B47D-0F5C0507FFB7}"/>
                        </a:ext>
                      </a:extLst>
                    </p14:cNvPr>
                    <p14:cNvContentPartPr/>
                    <p14:nvPr/>
                  </p14:nvContentPartPr>
                  <p14:xfrm>
                    <a:off x="5406744" y="3369963"/>
                    <a:ext cx="130680" cy="107640"/>
                  </p14:xfrm>
                </p:contentPart>
              </mc:Choice>
              <mc:Fallback xmlns="">
                <p:pic>
                  <p:nvPicPr>
                    <p:cNvPr id="47" name="Ink 46">
                      <a:extLst>
                        <a:ext uri="{FF2B5EF4-FFF2-40B4-BE49-F238E27FC236}">
                          <a16:creationId xmlns:a16="http://schemas.microsoft.com/office/drawing/2014/main" id="{38AFEAD2-012E-4B57-B47D-0F5C0507FFB7}"/>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35">
              <p14:nvContentPartPr>
                <p14:cNvPr id="43" name="Ink 42">
                  <a:extLst>
                    <a:ext uri="{FF2B5EF4-FFF2-40B4-BE49-F238E27FC236}">
                      <a16:creationId xmlns:a16="http://schemas.microsoft.com/office/drawing/2014/main" id="{C7A05910-99D6-4375-AB7D-FE54E3FB6FC0}"/>
                    </a:ext>
                  </a:extLst>
                </p14:cNvPr>
                <p14:cNvContentPartPr/>
                <p14:nvPr/>
              </p14:nvContentPartPr>
              <p14:xfrm>
                <a:off x="5187911" y="3178087"/>
                <a:ext cx="33480" cy="190800"/>
              </p14:xfrm>
            </p:contentPart>
          </mc:Choice>
          <mc:Fallback xmlns="">
            <p:pic>
              <p:nvPicPr>
                <p:cNvPr id="43" name="Ink 42">
                  <a:extLst>
                    <a:ext uri="{FF2B5EF4-FFF2-40B4-BE49-F238E27FC236}">
                      <a16:creationId xmlns:a16="http://schemas.microsoft.com/office/drawing/2014/main" id="{C7A05910-99D6-4375-AB7D-FE54E3FB6FC0}"/>
                    </a:ext>
                  </a:extLst>
                </p:cNvPr>
                <p:cNvPicPr/>
                <p:nvPr/>
              </p:nvPicPr>
              <p:blipFill>
                <a:blip r:embed="rId24"/>
                <a:stretch>
                  <a:fillRect/>
                </a:stretch>
              </p:blipFill>
              <p:spPr>
                <a:xfrm>
                  <a:off x="5178064" y="3170611"/>
                  <a:ext cx="52977" cy="205603"/>
                </a:xfrm>
                <a:prstGeom prst="rect">
                  <a:avLst/>
                </a:prstGeom>
              </p:spPr>
            </p:pic>
          </mc:Fallback>
        </mc:AlternateContent>
      </p:grpSp>
      <p:grpSp>
        <p:nvGrpSpPr>
          <p:cNvPr id="56" name="Group 55">
            <a:extLst>
              <a:ext uri="{FF2B5EF4-FFF2-40B4-BE49-F238E27FC236}">
                <a16:creationId xmlns:a16="http://schemas.microsoft.com/office/drawing/2014/main" id="{8739CC56-D149-4CE1-AC1E-72E01E9DA923}"/>
              </a:ext>
            </a:extLst>
          </p:cNvPr>
          <p:cNvGrpSpPr/>
          <p:nvPr/>
        </p:nvGrpSpPr>
        <p:grpSpPr>
          <a:xfrm>
            <a:off x="665014" y="2477722"/>
            <a:ext cx="495628" cy="480176"/>
            <a:chOff x="5187911" y="3178087"/>
            <a:chExt cx="269509" cy="198867"/>
          </a:xfrm>
        </p:grpSpPr>
        <p:grpSp>
          <p:nvGrpSpPr>
            <p:cNvPr id="57" name="Group 56">
              <a:extLst>
                <a:ext uri="{FF2B5EF4-FFF2-40B4-BE49-F238E27FC236}">
                  <a16:creationId xmlns:a16="http://schemas.microsoft.com/office/drawing/2014/main" id="{28DAD12E-B3C7-4378-B170-EF7F59AFE6ED}"/>
                </a:ext>
              </a:extLst>
            </p:cNvPr>
            <p:cNvGrpSpPr/>
            <p:nvPr/>
          </p:nvGrpSpPr>
          <p:grpSpPr>
            <a:xfrm>
              <a:off x="5229540" y="3189394"/>
              <a:ext cx="227880" cy="187560"/>
              <a:chOff x="5309544" y="3290043"/>
              <a:chExt cx="227880" cy="187560"/>
            </a:xfrm>
          </p:grpSpPr>
          <p:grpSp>
            <p:nvGrpSpPr>
              <p:cNvPr id="59" name="Group 58">
                <a:extLst>
                  <a:ext uri="{FF2B5EF4-FFF2-40B4-BE49-F238E27FC236}">
                    <a16:creationId xmlns:a16="http://schemas.microsoft.com/office/drawing/2014/main" id="{C71EA513-49C2-4BF5-8468-EC4755BE280C}"/>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36">
                  <p14:nvContentPartPr>
                    <p14:cNvPr id="63" name="Ink 62">
                      <a:extLst>
                        <a:ext uri="{FF2B5EF4-FFF2-40B4-BE49-F238E27FC236}">
                          <a16:creationId xmlns:a16="http://schemas.microsoft.com/office/drawing/2014/main" id="{ACF3D727-FF58-47C4-A712-43272BF6F086}"/>
                        </a:ext>
                      </a:extLst>
                    </p14:cNvPr>
                    <p14:cNvContentPartPr/>
                    <p14:nvPr/>
                  </p14:nvContentPartPr>
                  <p14:xfrm>
                    <a:off x="5329704" y="3352683"/>
                    <a:ext cx="122400" cy="12240"/>
                  </p14:xfrm>
                </p:contentPart>
              </mc:Choice>
              <mc:Fallback xmlns="">
                <p:pic>
                  <p:nvPicPr>
                    <p:cNvPr id="63" name="Ink 62">
                      <a:extLst>
                        <a:ext uri="{FF2B5EF4-FFF2-40B4-BE49-F238E27FC236}">
                          <a16:creationId xmlns:a16="http://schemas.microsoft.com/office/drawing/2014/main" id="{ACF3D727-FF58-47C4-A712-43272BF6F086}"/>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4" name="Ink 63">
                      <a:extLst>
                        <a:ext uri="{FF2B5EF4-FFF2-40B4-BE49-F238E27FC236}">
                          <a16:creationId xmlns:a16="http://schemas.microsoft.com/office/drawing/2014/main" id="{60063398-608A-44FC-B6CC-B7B6ED487437}"/>
                        </a:ext>
                      </a:extLst>
                    </p14:cNvPr>
                    <p14:cNvContentPartPr/>
                    <p14:nvPr/>
                  </p14:nvContentPartPr>
                  <p14:xfrm>
                    <a:off x="5419344" y="3305163"/>
                    <a:ext cx="72000" cy="74880"/>
                  </p14:xfrm>
                </p:contentPart>
              </mc:Choice>
              <mc:Fallback xmlns="">
                <p:pic>
                  <p:nvPicPr>
                    <p:cNvPr id="64" name="Ink 63">
                      <a:extLst>
                        <a:ext uri="{FF2B5EF4-FFF2-40B4-BE49-F238E27FC236}">
                          <a16:creationId xmlns:a16="http://schemas.microsoft.com/office/drawing/2014/main" id="{60063398-608A-44FC-B6CC-B7B6ED487437}"/>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5" name="Ink 64">
                      <a:extLst>
                        <a:ext uri="{FF2B5EF4-FFF2-40B4-BE49-F238E27FC236}">
                          <a16:creationId xmlns:a16="http://schemas.microsoft.com/office/drawing/2014/main" id="{46541DD9-80C2-4280-A0C2-167CAD970143}"/>
                        </a:ext>
                      </a:extLst>
                    </p14:cNvPr>
                    <p14:cNvContentPartPr/>
                    <p14:nvPr/>
                  </p14:nvContentPartPr>
                  <p14:xfrm>
                    <a:off x="5421144" y="3322083"/>
                    <a:ext cx="76320" cy="102960"/>
                  </p14:xfrm>
                </p:contentPart>
              </mc:Choice>
              <mc:Fallback xmlns="">
                <p:pic>
                  <p:nvPicPr>
                    <p:cNvPr id="65" name="Ink 64">
                      <a:extLst>
                        <a:ext uri="{FF2B5EF4-FFF2-40B4-BE49-F238E27FC236}">
                          <a16:creationId xmlns:a16="http://schemas.microsoft.com/office/drawing/2014/main" id="{46541DD9-80C2-4280-A0C2-167CAD970143}"/>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6" name="Ink 65">
                      <a:extLst>
                        <a:ext uri="{FF2B5EF4-FFF2-40B4-BE49-F238E27FC236}">
                          <a16:creationId xmlns:a16="http://schemas.microsoft.com/office/drawing/2014/main" id="{6D5235D6-1DCE-465F-8871-15D62F51F2B0}"/>
                        </a:ext>
                      </a:extLst>
                    </p14:cNvPr>
                    <p14:cNvContentPartPr/>
                    <p14:nvPr/>
                  </p14:nvContentPartPr>
                  <p14:xfrm>
                    <a:off x="5405664" y="3290043"/>
                    <a:ext cx="111600" cy="165240"/>
                  </p14:xfrm>
                </p:contentPart>
              </mc:Choice>
              <mc:Fallback xmlns="">
                <p:pic>
                  <p:nvPicPr>
                    <p:cNvPr id="66" name="Ink 65">
                      <a:extLst>
                        <a:ext uri="{FF2B5EF4-FFF2-40B4-BE49-F238E27FC236}">
                          <a16:creationId xmlns:a16="http://schemas.microsoft.com/office/drawing/2014/main" id="{6D5235D6-1DCE-465F-8871-15D62F51F2B0}"/>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7" name="Ink 66">
                      <a:extLst>
                        <a:ext uri="{FF2B5EF4-FFF2-40B4-BE49-F238E27FC236}">
                          <a16:creationId xmlns:a16="http://schemas.microsoft.com/office/drawing/2014/main" id="{273D0028-F0C7-4A3B-A464-6359907B0767}"/>
                        </a:ext>
                      </a:extLst>
                    </p14:cNvPr>
                    <p14:cNvContentPartPr/>
                    <p14:nvPr/>
                  </p14:nvContentPartPr>
                  <p14:xfrm>
                    <a:off x="5403864" y="3422883"/>
                    <a:ext cx="8280" cy="26280"/>
                  </p14:xfrm>
                </p:contentPart>
              </mc:Choice>
              <mc:Fallback xmlns="">
                <p:pic>
                  <p:nvPicPr>
                    <p:cNvPr id="67" name="Ink 66">
                      <a:extLst>
                        <a:ext uri="{FF2B5EF4-FFF2-40B4-BE49-F238E27FC236}">
                          <a16:creationId xmlns:a16="http://schemas.microsoft.com/office/drawing/2014/main" id="{273D0028-F0C7-4A3B-A464-6359907B0767}"/>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68" name="Ink 67">
                      <a:extLst>
                        <a:ext uri="{FF2B5EF4-FFF2-40B4-BE49-F238E27FC236}">
                          <a16:creationId xmlns:a16="http://schemas.microsoft.com/office/drawing/2014/main" id="{B200677B-3633-4958-A515-8900DB346451}"/>
                        </a:ext>
                      </a:extLst>
                    </p14:cNvPr>
                    <p14:cNvContentPartPr/>
                    <p14:nvPr/>
                  </p14:nvContentPartPr>
                  <p14:xfrm>
                    <a:off x="5309904" y="3351243"/>
                    <a:ext cx="104040" cy="56880"/>
                  </p14:xfrm>
                </p:contentPart>
              </mc:Choice>
              <mc:Fallback xmlns="">
                <p:pic>
                  <p:nvPicPr>
                    <p:cNvPr id="68" name="Ink 67">
                      <a:extLst>
                        <a:ext uri="{FF2B5EF4-FFF2-40B4-BE49-F238E27FC236}">
                          <a16:creationId xmlns:a16="http://schemas.microsoft.com/office/drawing/2014/main" id="{B200677B-3633-4958-A515-8900DB346451}"/>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9" name="Ink 68">
                      <a:extLst>
                        <a:ext uri="{FF2B5EF4-FFF2-40B4-BE49-F238E27FC236}">
                          <a16:creationId xmlns:a16="http://schemas.microsoft.com/office/drawing/2014/main" id="{18D2FBB5-B11D-4EDB-83AF-DC39A86F3C0A}"/>
                        </a:ext>
                      </a:extLst>
                    </p14:cNvPr>
                    <p14:cNvContentPartPr/>
                    <p14:nvPr/>
                  </p14:nvContentPartPr>
                  <p14:xfrm>
                    <a:off x="5315304" y="3393003"/>
                    <a:ext cx="59400" cy="16560"/>
                  </p14:xfrm>
                </p:contentPart>
              </mc:Choice>
              <mc:Fallback xmlns="">
                <p:pic>
                  <p:nvPicPr>
                    <p:cNvPr id="69" name="Ink 68">
                      <a:extLst>
                        <a:ext uri="{FF2B5EF4-FFF2-40B4-BE49-F238E27FC236}">
                          <a16:creationId xmlns:a16="http://schemas.microsoft.com/office/drawing/2014/main" id="{18D2FBB5-B11D-4EDB-83AF-DC39A86F3C0A}"/>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0" name="Ink 69">
                      <a:extLst>
                        <a:ext uri="{FF2B5EF4-FFF2-40B4-BE49-F238E27FC236}">
                          <a16:creationId xmlns:a16="http://schemas.microsoft.com/office/drawing/2014/main" id="{BBD558C4-B746-43A3-895E-47667A2958AE}"/>
                        </a:ext>
                      </a:extLst>
                    </p14:cNvPr>
                    <p14:cNvContentPartPr/>
                    <p14:nvPr/>
                  </p14:nvContentPartPr>
                  <p14:xfrm>
                    <a:off x="5331144" y="3389763"/>
                    <a:ext cx="24480" cy="12960"/>
                  </p14:xfrm>
                </p:contentPart>
              </mc:Choice>
              <mc:Fallback xmlns="">
                <p:pic>
                  <p:nvPicPr>
                    <p:cNvPr id="70" name="Ink 69">
                      <a:extLst>
                        <a:ext uri="{FF2B5EF4-FFF2-40B4-BE49-F238E27FC236}">
                          <a16:creationId xmlns:a16="http://schemas.microsoft.com/office/drawing/2014/main" id="{BBD558C4-B746-43A3-895E-47667A2958AE}"/>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60" name="Group 59">
                <a:extLst>
                  <a:ext uri="{FF2B5EF4-FFF2-40B4-BE49-F238E27FC236}">
                    <a16:creationId xmlns:a16="http://schemas.microsoft.com/office/drawing/2014/main" id="{D2893FD2-1475-400B-B9C9-4F6EA076A21C}"/>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44">
                  <p14:nvContentPartPr>
                    <p14:cNvPr id="61" name="Ink 60">
                      <a:extLst>
                        <a:ext uri="{FF2B5EF4-FFF2-40B4-BE49-F238E27FC236}">
                          <a16:creationId xmlns:a16="http://schemas.microsoft.com/office/drawing/2014/main" id="{B0B161F6-212A-4F34-966A-406C1DAB7515}"/>
                        </a:ext>
                      </a:extLst>
                    </p14:cNvPr>
                    <p14:cNvContentPartPr/>
                    <p14:nvPr/>
                  </p14:nvContentPartPr>
                  <p14:xfrm>
                    <a:off x="5309544" y="3415683"/>
                    <a:ext cx="75960" cy="7920"/>
                  </p14:xfrm>
                </p:contentPart>
              </mc:Choice>
              <mc:Fallback xmlns="">
                <p:pic>
                  <p:nvPicPr>
                    <p:cNvPr id="61" name="Ink 60">
                      <a:extLst>
                        <a:ext uri="{FF2B5EF4-FFF2-40B4-BE49-F238E27FC236}">
                          <a16:creationId xmlns:a16="http://schemas.microsoft.com/office/drawing/2014/main" id="{B0B161F6-212A-4F34-966A-406C1DAB7515}"/>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62" name="Ink 61">
                      <a:extLst>
                        <a:ext uri="{FF2B5EF4-FFF2-40B4-BE49-F238E27FC236}">
                          <a16:creationId xmlns:a16="http://schemas.microsoft.com/office/drawing/2014/main" id="{992DDE03-ACF9-4278-A07C-DA5288D42242}"/>
                        </a:ext>
                      </a:extLst>
                    </p14:cNvPr>
                    <p14:cNvContentPartPr/>
                    <p14:nvPr/>
                  </p14:nvContentPartPr>
                  <p14:xfrm>
                    <a:off x="5406744" y="3369963"/>
                    <a:ext cx="130680" cy="107640"/>
                  </p14:xfrm>
                </p:contentPart>
              </mc:Choice>
              <mc:Fallback xmlns="">
                <p:pic>
                  <p:nvPicPr>
                    <p:cNvPr id="62" name="Ink 61">
                      <a:extLst>
                        <a:ext uri="{FF2B5EF4-FFF2-40B4-BE49-F238E27FC236}">
                          <a16:creationId xmlns:a16="http://schemas.microsoft.com/office/drawing/2014/main" id="{992DDE03-ACF9-4278-A07C-DA5288D42242}"/>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46">
              <p14:nvContentPartPr>
                <p14:cNvPr id="58" name="Ink 57">
                  <a:extLst>
                    <a:ext uri="{FF2B5EF4-FFF2-40B4-BE49-F238E27FC236}">
                      <a16:creationId xmlns:a16="http://schemas.microsoft.com/office/drawing/2014/main" id="{0650C63A-603C-4688-B9FD-5232CD13C419}"/>
                    </a:ext>
                  </a:extLst>
                </p14:cNvPr>
                <p14:cNvContentPartPr/>
                <p14:nvPr/>
              </p14:nvContentPartPr>
              <p14:xfrm>
                <a:off x="5187911" y="3178087"/>
                <a:ext cx="33480" cy="190800"/>
              </p14:xfrm>
            </p:contentPart>
          </mc:Choice>
          <mc:Fallback xmlns="">
            <p:pic>
              <p:nvPicPr>
                <p:cNvPr id="58" name="Ink 57">
                  <a:extLst>
                    <a:ext uri="{FF2B5EF4-FFF2-40B4-BE49-F238E27FC236}">
                      <a16:creationId xmlns:a16="http://schemas.microsoft.com/office/drawing/2014/main" id="{0650C63A-603C-4688-B9FD-5232CD13C419}"/>
                    </a:ext>
                  </a:extLst>
                </p:cNvPr>
                <p:cNvPicPr/>
                <p:nvPr/>
              </p:nvPicPr>
              <p:blipFill>
                <a:blip r:embed="rId24"/>
                <a:stretch>
                  <a:fillRect/>
                </a:stretch>
              </p:blipFill>
              <p:spPr>
                <a:xfrm>
                  <a:off x="5178064" y="3170611"/>
                  <a:ext cx="52977" cy="205603"/>
                </a:xfrm>
                <a:prstGeom prst="rect">
                  <a:avLst/>
                </a:prstGeom>
              </p:spPr>
            </p:pic>
          </mc:Fallback>
        </mc:AlternateContent>
      </p:grpSp>
      <p:sp>
        <p:nvSpPr>
          <p:cNvPr id="71" name="TextBox 70">
            <a:extLst>
              <a:ext uri="{FF2B5EF4-FFF2-40B4-BE49-F238E27FC236}">
                <a16:creationId xmlns:a16="http://schemas.microsoft.com/office/drawing/2014/main" id="{713F9C54-E992-4DD1-94DB-F423702F31E4}"/>
              </a:ext>
            </a:extLst>
          </p:cNvPr>
          <p:cNvSpPr txBox="1"/>
          <p:nvPr/>
        </p:nvSpPr>
        <p:spPr>
          <a:xfrm>
            <a:off x="1392150" y="2255549"/>
            <a:ext cx="9264769" cy="830997"/>
          </a:xfrm>
          <a:prstGeom prst="rect">
            <a:avLst/>
          </a:prstGeom>
          <a:noFill/>
        </p:spPr>
        <p:txBody>
          <a:bodyPr wrap="square">
            <a:spAutoFit/>
          </a:bodyPr>
          <a:lstStyle/>
          <a:p>
            <a:r>
              <a:rPr lang="en-GB" sz="2400" dirty="0"/>
              <a:t>Controlling interest threshold should be based on risk, with a maximum 25%</a:t>
            </a:r>
          </a:p>
        </p:txBody>
      </p:sp>
      <p:grpSp>
        <p:nvGrpSpPr>
          <p:cNvPr id="72" name="Group 71">
            <a:extLst>
              <a:ext uri="{FF2B5EF4-FFF2-40B4-BE49-F238E27FC236}">
                <a16:creationId xmlns:a16="http://schemas.microsoft.com/office/drawing/2014/main" id="{9310F7D8-B3B9-44FB-9840-CEF629E36E2E}"/>
              </a:ext>
            </a:extLst>
          </p:cNvPr>
          <p:cNvGrpSpPr/>
          <p:nvPr/>
        </p:nvGrpSpPr>
        <p:grpSpPr>
          <a:xfrm>
            <a:off x="735721" y="5219392"/>
            <a:ext cx="495628" cy="480176"/>
            <a:chOff x="5187911" y="3178087"/>
            <a:chExt cx="269509" cy="198867"/>
          </a:xfrm>
        </p:grpSpPr>
        <p:grpSp>
          <p:nvGrpSpPr>
            <p:cNvPr id="73" name="Group 72">
              <a:extLst>
                <a:ext uri="{FF2B5EF4-FFF2-40B4-BE49-F238E27FC236}">
                  <a16:creationId xmlns:a16="http://schemas.microsoft.com/office/drawing/2014/main" id="{1457C7F4-C697-499B-9255-FAD950A4CFF9}"/>
                </a:ext>
              </a:extLst>
            </p:cNvPr>
            <p:cNvGrpSpPr/>
            <p:nvPr/>
          </p:nvGrpSpPr>
          <p:grpSpPr>
            <a:xfrm>
              <a:off x="5229540" y="3189394"/>
              <a:ext cx="227880" cy="187560"/>
              <a:chOff x="5309544" y="3290043"/>
              <a:chExt cx="227880" cy="187560"/>
            </a:xfrm>
          </p:grpSpPr>
          <p:grpSp>
            <p:nvGrpSpPr>
              <p:cNvPr id="75" name="Group 74">
                <a:extLst>
                  <a:ext uri="{FF2B5EF4-FFF2-40B4-BE49-F238E27FC236}">
                    <a16:creationId xmlns:a16="http://schemas.microsoft.com/office/drawing/2014/main" id="{85EFB911-E84C-4140-B732-61144830D952}"/>
                  </a:ext>
                </a:extLst>
              </p:cNvPr>
              <p:cNvGrpSpPr/>
              <p:nvPr/>
            </p:nvGrpSpPr>
            <p:grpSpPr>
              <a:xfrm>
                <a:off x="5309904" y="3290043"/>
                <a:ext cx="207360" cy="165240"/>
                <a:chOff x="5309904" y="3290043"/>
                <a:chExt cx="207360" cy="165240"/>
              </a:xfrm>
            </p:grpSpPr>
            <mc:AlternateContent xmlns:mc="http://schemas.openxmlformats.org/markup-compatibility/2006" xmlns:p14="http://schemas.microsoft.com/office/powerpoint/2010/main">
              <mc:Choice Requires="p14">
                <p:contentPart p14:bwMode="auto" r:id="rId47">
                  <p14:nvContentPartPr>
                    <p14:cNvPr id="79" name="Ink 78">
                      <a:extLst>
                        <a:ext uri="{FF2B5EF4-FFF2-40B4-BE49-F238E27FC236}">
                          <a16:creationId xmlns:a16="http://schemas.microsoft.com/office/drawing/2014/main" id="{960C2827-69F8-46E0-92B0-2AC5B32EC825}"/>
                        </a:ext>
                      </a:extLst>
                    </p14:cNvPr>
                    <p14:cNvContentPartPr/>
                    <p14:nvPr/>
                  </p14:nvContentPartPr>
                  <p14:xfrm>
                    <a:off x="5329704" y="3352683"/>
                    <a:ext cx="122400" cy="12240"/>
                  </p14:xfrm>
                </p:contentPart>
              </mc:Choice>
              <mc:Fallback xmlns="">
                <p:pic>
                  <p:nvPicPr>
                    <p:cNvPr id="33" name="Ink 32">
                      <a:extLst>
                        <a:ext uri="{FF2B5EF4-FFF2-40B4-BE49-F238E27FC236}">
                          <a16:creationId xmlns:a16="http://schemas.microsoft.com/office/drawing/2014/main" id="{397CA77D-6E4F-4CCC-B2D3-1036DFE815B7}"/>
                        </a:ext>
                      </a:extLst>
                    </p:cNvPr>
                    <p:cNvPicPr/>
                    <p:nvPr/>
                  </p:nvPicPr>
                  <p:blipFill>
                    <a:blip r:embed="rId4"/>
                    <a:stretch>
                      <a:fillRect/>
                    </a:stretch>
                  </p:blipFill>
                  <p:spPr>
                    <a:xfrm>
                      <a:off x="5319896" y="3345127"/>
                      <a:ext cx="141819" cy="27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0" name="Ink 79">
                      <a:extLst>
                        <a:ext uri="{FF2B5EF4-FFF2-40B4-BE49-F238E27FC236}">
                          <a16:creationId xmlns:a16="http://schemas.microsoft.com/office/drawing/2014/main" id="{D33CB229-F486-4073-BC2C-569CA166FF4A}"/>
                        </a:ext>
                      </a:extLst>
                    </p14:cNvPr>
                    <p14:cNvContentPartPr/>
                    <p14:nvPr/>
                  </p14:nvContentPartPr>
                  <p14:xfrm>
                    <a:off x="5419344" y="3305163"/>
                    <a:ext cx="72000" cy="74880"/>
                  </p14:xfrm>
                </p:contentPart>
              </mc:Choice>
              <mc:Fallback xmlns="">
                <p:pic>
                  <p:nvPicPr>
                    <p:cNvPr id="34" name="Ink 33">
                      <a:extLst>
                        <a:ext uri="{FF2B5EF4-FFF2-40B4-BE49-F238E27FC236}">
                          <a16:creationId xmlns:a16="http://schemas.microsoft.com/office/drawing/2014/main" id="{6D7AB254-D8A8-4259-BD24-60B8D8AEEA83}"/>
                        </a:ext>
                      </a:extLst>
                    </p:cNvPr>
                    <p:cNvPicPr/>
                    <p:nvPr/>
                  </p:nvPicPr>
                  <p:blipFill>
                    <a:blip r:embed="rId6"/>
                    <a:stretch>
                      <a:fillRect/>
                    </a:stretch>
                  </p:blipFill>
                  <p:spPr>
                    <a:xfrm>
                      <a:off x="5409588" y="3297720"/>
                      <a:ext cx="91317" cy="89618"/>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81" name="Ink 80">
                      <a:extLst>
                        <a:ext uri="{FF2B5EF4-FFF2-40B4-BE49-F238E27FC236}">
                          <a16:creationId xmlns:a16="http://schemas.microsoft.com/office/drawing/2014/main" id="{026DAFE7-EE86-4326-B921-348F62636453}"/>
                        </a:ext>
                      </a:extLst>
                    </p14:cNvPr>
                    <p14:cNvContentPartPr/>
                    <p14:nvPr/>
                  </p14:nvContentPartPr>
                  <p14:xfrm>
                    <a:off x="5421144" y="3322083"/>
                    <a:ext cx="76320" cy="102960"/>
                  </p14:xfrm>
                </p:contentPart>
              </mc:Choice>
              <mc:Fallback xmlns="">
                <p:pic>
                  <p:nvPicPr>
                    <p:cNvPr id="35" name="Ink 34">
                      <a:extLst>
                        <a:ext uri="{FF2B5EF4-FFF2-40B4-BE49-F238E27FC236}">
                          <a16:creationId xmlns:a16="http://schemas.microsoft.com/office/drawing/2014/main" id="{71528001-317C-4CF8-A65C-42EEF0616683}"/>
                        </a:ext>
                      </a:extLst>
                    </p:cNvPr>
                    <p:cNvPicPr/>
                    <p:nvPr/>
                  </p:nvPicPr>
                  <p:blipFill>
                    <a:blip r:embed="rId8"/>
                    <a:stretch>
                      <a:fillRect/>
                    </a:stretch>
                  </p:blipFill>
                  <p:spPr>
                    <a:xfrm>
                      <a:off x="5411334" y="3314644"/>
                      <a:ext cx="95743" cy="11769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 name="Ink 81">
                      <a:extLst>
                        <a:ext uri="{FF2B5EF4-FFF2-40B4-BE49-F238E27FC236}">
                          <a16:creationId xmlns:a16="http://schemas.microsoft.com/office/drawing/2014/main" id="{74DD7BD4-E309-4AA7-B2FE-9E2EBD42D8E4}"/>
                        </a:ext>
                      </a:extLst>
                    </p14:cNvPr>
                    <p14:cNvContentPartPr/>
                    <p14:nvPr/>
                  </p14:nvContentPartPr>
                  <p14:xfrm>
                    <a:off x="5405664" y="3290043"/>
                    <a:ext cx="111600" cy="165240"/>
                  </p14:xfrm>
                </p:contentPart>
              </mc:Choice>
              <mc:Fallback xmlns="">
                <p:pic>
                  <p:nvPicPr>
                    <p:cNvPr id="36" name="Ink 35">
                      <a:extLst>
                        <a:ext uri="{FF2B5EF4-FFF2-40B4-BE49-F238E27FC236}">
                          <a16:creationId xmlns:a16="http://schemas.microsoft.com/office/drawing/2014/main" id="{78DBABAD-3128-4D0B-A1AF-6052158DE64C}"/>
                        </a:ext>
                      </a:extLst>
                    </p:cNvPr>
                    <p:cNvPicPr/>
                    <p:nvPr/>
                  </p:nvPicPr>
                  <p:blipFill>
                    <a:blip r:embed="rId10"/>
                    <a:stretch>
                      <a:fillRect/>
                    </a:stretch>
                  </p:blipFill>
                  <p:spPr>
                    <a:xfrm>
                      <a:off x="5395857" y="3282593"/>
                      <a:ext cx="131017" cy="17999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83" name="Ink 82">
                      <a:extLst>
                        <a:ext uri="{FF2B5EF4-FFF2-40B4-BE49-F238E27FC236}">
                          <a16:creationId xmlns:a16="http://schemas.microsoft.com/office/drawing/2014/main" id="{395D9599-D6ED-452C-B5A6-0BC676EB349A}"/>
                        </a:ext>
                      </a:extLst>
                    </p14:cNvPr>
                    <p14:cNvContentPartPr/>
                    <p14:nvPr/>
                  </p14:nvContentPartPr>
                  <p14:xfrm>
                    <a:off x="5403864" y="3422883"/>
                    <a:ext cx="8280" cy="26280"/>
                  </p14:xfrm>
                </p:contentPart>
              </mc:Choice>
              <mc:Fallback xmlns="">
                <p:pic>
                  <p:nvPicPr>
                    <p:cNvPr id="37" name="Ink 36">
                      <a:extLst>
                        <a:ext uri="{FF2B5EF4-FFF2-40B4-BE49-F238E27FC236}">
                          <a16:creationId xmlns:a16="http://schemas.microsoft.com/office/drawing/2014/main" id="{D162B8B5-A882-45CB-B7ED-63D8051426CA}"/>
                        </a:ext>
                      </a:extLst>
                    </p:cNvPr>
                    <p:cNvPicPr/>
                    <p:nvPr/>
                  </p:nvPicPr>
                  <p:blipFill>
                    <a:blip r:embed="rId12"/>
                    <a:stretch>
                      <a:fillRect/>
                    </a:stretch>
                  </p:blipFill>
                  <p:spPr>
                    <a:xfrm>
                      <a:off x="5393766" y="3415374"/>
                      <a:ext cx="28273" cy="41147"/>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4" name="Ink 83">
                      <a:extLst>
                        <a:ext uri="{FF2B5EF4-FFF2-40B4-BE49-F238E27FC236}">
                          <a16:creationId xmlns:a16="http://schemas.microsoft.com/office/drawing/2014/main" id="{2888B939-D0B8-4CE4-A94D-F587A334D9A2}"/>
                        </a:ext>
                      </a:extLst>
                    </p14:cNvPr>
                    <p14:cNvContentPartPr/>
                    <p14:nvPr/>
                  </p14:nvContentPartPr>
                  <p14:xfrm>
                    <a:off x="5309904" y="3351243"/>
                    <a:ext cx="104040" cy="56880"/>
                  </p14:xfrm>
                </p:contentPart>
              </mc:Choice>
              <mc:Fallback xmlns="">
                <p:pic>
                  <p:nvPicPr>
                    <p:cNvPr id="38" name="Ink 37">
                      <a:extLst>
                        <a:ext uri="{FF2B5EF4-FFF2-40B4-BE49-F238E27FC236}">
                          <a16:creationId xmlns:a16="http://schemas.microsoft.com/office/drawing/2014/main" id="{6595F720-BF35-4446-A3A2-117BA083A69A}"/>
                        </a:ext>
                      </a:extLst>
                    </p:cNvPr>
                    <p:cNvPicPr/>
                    <p:nvPr/>
                  </p:nvPicPr>
                  <p:blipFill>
                    <a:blip r:embed="rId14"/>
                    <a:stretch>
                      <a:fillRect/>
                    </a:stretch>
                  </p:blipFill>
                  <p:spPr>
                    <a:xfrm>
                      <a:off x="5300107" y="3343759"/>
                      <a:ext cx="123437" cy="7169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5" name="Ink 84">
                      <a:extLst>
                        <a:ext uri="{FF2B5EF4-FFF2-40B4-BE49-F238E27FC236}">
                          <a16:creationId xmlns:a16="http://schemas.microsoft.com/office/drawing/2014/main" id="{9FC7A9E2-A786-498B-948F-549F69E3498B}"/>
                        </a:ext>
                      </a:extLst>
                    </p14:cNvPr>
                    <p14:cNvContentPartPr/>
                    <p14:nvPr/>
                  </p14:nvContentPartPr>
                  <p14:xfrm>
                    <a:off x="5315304" y="3393003"/>
                    <a:ext cx="59400" cy="16560"/>
                  </p14:xfrm>
                </p:contentPart>
              </mc:Choice>
              <mc:Fallback xmlns="">
                <p:pic>
                  <p:nvPicPr>
                    <p:cNvPr id="39" name="Ink 38">
                      <a:extLst>
                        <a:ext uri="{FF2B5EF4-FFF2-40B4-BE49-F238E27FC236}">
                          <a16:creationId xmlns:a16="http://schemas.microsoft.com/office/drawing/2014/main" id="{85D96070-799F-4399-BA83-F8DA350D1C00}"/>
                        </a:ext>
                      </a:extLst>
                    </p:cNvPr>
                    <p:cNvPicPr/>
                    <p:nvPr/>
                  </p:nvPicPr>
                  <p:blipFill>
                    <a:blip r:embed="rId16"/>
                    <a:stretch>
                      <a:fillRect/>
                    </a:stretch>
                  </p:blipFill>
                  <p:spPr>
                    <a:xfrm>
                      <a:off x="5305502" y="3385476"/>
                      <a:ext cx="78808" cy="3146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86" name="Ink 85">
                      <a:extLst>
                        <a:ext uri="{FF2B5EF4-FFF2-40B4-BE49-F238E27FC236}">
                          <a16:creationId xmlns:a16="http://schemas.microsoft.com/office/drawing/2014/main" id="{B13DA009-B480-4745-8439-20815C953848}"/>
                        </a:ext>
                      </a:extLst>
                    </p14:cNvPr>
                    <p14:cNvContentPartPr/>
                    <p14:nvPr/>
                  </p14:nvContentPartPr>
                  <p14:xfrm>
                    <a:off x="5331144" y="3389763"/>
                    <a:ext cx="24480" cy="12960"/>
                  </p14:xfrm>
                </p:contentPart>
              </mc:Choice>
              <mc:Fallback xmlns="">
                <p:pic>
                  <p:nvPicPr>
                    <p:cNvPr id="40" name="Ink 39">
                      <a:extLst>
                        <a:ext uri="{FF2B5EF4-FFF2-40B4-BE49-F238E27FC236}">
                          <a16:creationId xmlns:a16="http://schemas.microsoft.com/office/drawing/2014/main" id="{40424099-0278-4361-80AD-C889F8EE0E52}"/>
                        </a:ext>
                      </a:extLst>
                    </p:cNvPr>
                    <p:cNvPicPr/>
                    <p:nvPr/>
                  </p:nvPicPr>
                  <p:blipFill>
                    <a:blip r:embed="rId18"/>
                    <a:stretch>
                      <a:fillRect/>
                    </a:stretch>
                  </p:blipFill>
                  <p:spPr>
                    <a:xfrm>
                      <a:off x="5321273" y="3382228"/>
                      <a:ext cx="44025" cy="27879"/>
                    </a:xfrm>
                    <a:prstGeom prst="rect">
                      <a:avLst/>
                    </a:prstGeom>
                  </p:spPr>
                </p:pic>
              </mc:Fallback>
            </mc:AlternateContent>
          </p:grpSp>
          <p:grpSp>
            <p:nvGrpSpPr>
              <p:cNvPr id="76" name="Group 75">
                <a:extLst>
                  <a:ext uri="{FF2B5EF4-FFF2-40B4-BE49-F238E27FC236}">
                    <a16:creationId xmlns:a16="http://schemas.microsoft.com/office/drawing/2014/main" id="{5866944A-6B02-4BC1-8A76-519EAB94F2F7}"/>
                  </a:ext>
                </a:extLst>
              </p:cNvPr>
              <p:cNvGrpSpPr/>
              <p:nvPr/>
            </p:nvGrpSpPr>
            <p:grpSpPr>
              <a:xfrm>
                <a:off x="5309544" y="3369963"/>
                <a:ext cx="227880" cy="107640"/>
                <a:chOff x="5309544" y="3369963"/>
                <a:chExt cx="227880" cy="107640"/>
              </a:xfrm>
            </p:grpSpPr>
            <mc:AlternateContent xmlns:mc="http://schemas.openxmlformats.org/markup-compatibility/2006" xmlns:p14="http://schemas.microsoft.com/office/powerpoint/2010/main">
              <mc:Choice Requires="p14">
                <p:contentPart p14:bwMode="auto" r:id="rId55">
                  <p14:nvContentPartPr>
                    <p14:cNvPr id="77" name="Ink 76">
                      <a:extLst>
                        <a:ext uri="{FF2B5EF4-FFF2-40B4-BE49-F238E27FC236}">
                          <a16:creationId xmlns:a16="http://schemas.microsoft.com/office/drawing/2014/main" id="{886023A1-6E0E-4F10-AFAC-5BDB1B741226}"/>
                        </a:ext>
                      </a:extLst>
                    </p14:cNvPr>
                    <p14:cNvContentPartPr/>
                    <p14:nvPr/>
                  </p14:nvContentPartPr>
                  <p14:xfrm>
                    <a:off x="5309544" y="3415683"/>
                    <a:ext cx="75960" cy="7920"/>
                  </p14:xfrm>
                </p:contentPart>
              </mc:Choice>
              <mc:Fallback xmlns="">
                <p:pic>
                  <p:nvPicPr>
                    <p:cNvPr id="31" name="Ink 30">
                      <a:extLst>
                        <a:ext uri="{FF2B5EF4-FFF2-40B4-BE49-F238E27FC236}">
                          <a16:creationId xmlns:a16="http://schemas.microsoft.com/office/drawing/2014/main" id="{C2BD992D-9AF3-4068-94AF-F6EE53776607}"/>
                        </a:ext>
                      </a:extLst>
                    </p:cNvPr>
                    <p:cNvPicPr/>
                    <p:nvPr/>
                  </p:nvPicPr>
                  <p:blipFill>
                    <a:blip r:embed="rId20"/>
                    <a:stretch>
                      <a:fillRect/>
                    </a:stretch>
                  </p:blipFill>
                  <p:spPr>
                    <a:xfrm>
                      <a:off x="5299781" y="3408068"/>
                      <a:ext cx="95292" cy="2299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8" name="Ink 77">
                      <a:extLst>
                        <a:ext uri="{FF2B5EF4-FFF2-40B4-BE49-F238E27FC236}">
                          <a16:creationId xmlns:a16="http://schemas.microsoft.com/office/drawing/2014/main" id="{9F555020-7DFD-4C31-A40F-F0E49562548F}"/>
                        </a:ext>
                      </a:extLst>
                    </p14:cNvPr>
                    <p14:cNvContentPartPr/>
                    <p14:nvPr/>
                  </p14:nvContentPartPr>
                  <p14:xfrm>
                    <a:off x="5406744" y="3369963"/>
                    <a:ext cx="130680" cy="107640"/>
                  </p14:xfrm>
                </p:contentPart>
              </mc:Choice>
              <mc:Fallback xmlns="">
                <p:pic>
                  <p:nvPicPr>
                    <p:cNvPr id="32" name="Ink 31">
                      <a:extLst>
                        <a:ext uri="{FF2B5EF4-FFF2-40B4-BE49-F238E27FC236}">
                          <a16:creationId xmlns:a16="http://schemas.microsoft.com/office/drawing/2014/main" id="{C0ECD559-4BF0-4683-A57A-7C38865FC1B2}"/>
                        </a:ext>
                      </a:extLst>
                    </p:cNvPr>
                    <p:cNvPicPr/>
                    <p:nvPr/>
                  </p:nvPicPr>
                  <p:blipFill>
                    <a:blip r:embed="rId22"/>
                    <a:stretch>
                      <a:fillRect/>
                    </a:stretch>
                  </p:blipFill>
                  <p:spPr>
                    <a:xfrm>
                      <a:off x="5396948" y="3362498"/>
                      <a:ext cx="150076" cy="12242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7">
              <p14:nvContentPartPr>
                <p14:cNvPr id="74" name="Ink 73">
                  <a:extLst>
                    <a:ext uri="{FF2B5EF4-FFF2-40B4-BE49-F238E27FC236}">
                      <a16:creationId xmlns:a16="http://schemas.microsoft.com/office/drawing/2014/main" id="{AACC3F56-4BD9-4EAC-9475-5C7B64A54D95}"/>
                    </a:ext>
                  </a:extLst>
                </p14:cNvPr>
                <p14:cNvContentPartPr/>
                <p14:nvPr/>
              </p14:nvContentPartPr>
              <p14:xfrm>
                <a:off x="5187911" y="3178087"/>
                <a:ext cx="33480" cy="190800"/>
              </p14:xfrm>
            </p:contentPart>
          </mc:Choice>
          <mc:Fallback xmlns="">
            <p:pic>
              <p:nvPicPr>
                <p:cNvPr id="28" name="Ink 27">
                  <a:extLst>
                    <a:ext uri="{FF2B5EF4-FFF2-40B4-BE49-F238E27FC236}">
                      <a16:creationId xmlns:a16="http://schemas.microsoft.com/office/drawing/2014/main" id="{BFE21E3E-AB3C-4C5C-97AF-CBCFFE063454}"/>
                    </a:ext>
                  </a:extLst>
                </p:cNvPr>
                <p:cNvPicPr/>
                <p:nvPr/>
              </p:nvPicPr>
              <p:blipFill>
                <a:blip r:embed="rId24"/>
                <a:stretch>
                  <a:fillRect/>
                </a:stretch>
              </p:blipFill>
              <p:spPr>
                <a:xfrm>
                  <a:off x="5178064" y="3170611"/>
                  <a:ext cx="52977" cy="205603"/>
                </a:xfrm>
                <a:prstGeom prst="rect">
                  <a:avLst/>
                </a:prstGeom>
              </p:spPr>
            </p:pic>
          </mc:Fallback>
        </mc:AlternateContent>
      </p:grpSp>
      <p:sp>
        <p:nvSpPr>
          <p:cNvPr id="87" name="TextBox 86">
            <a:extLst>
              <a:ext uri="{FF2B5EF4-FFF2-40B4-BE49-F238E27FC236}">
                <a16:creationId xmlns:a16="http://schemas.microsoft.com/office/drawing/2014/main" id="{05164555-C17F-4A0E-9A85-D50303FB57CC}"/>
              </a:ext>
            </a:extLst>
          </p:cNvPr>
          <p:cNvSpPr txBox="1"/>
          <p:nvPr/>
        </p:nvSpPr>
        <p:spPr>
          <a:xfrm>
            <a:off x="1418196" y="3260263"/>
            <a:ext cx="9264769" cy="830997"/>
          </a:xfrm>
          <a:prstGeom prst="rect">
            <a:avLst/>
          </a:prstGeom>
          <a:noFill/>
        </p:spPr>
        <p:txBody>
          <a:bodyPr wrap="square">
            <a:spAutoFit/>
          </a:bodyPr>
          <a:lstStyle/>
          <a:p>
            <a:r>
              <a:rPr lang="en-GB" sz="2400" dirty="0"/>
              <a:t>BO disclosure requirements to high-risk foreign companies with links to the country</a:t>
            </a:r>
          </a:p>
        </p:txBody>
      </p:sp>
    </p:spTree>
    <p:extLst>
      <p:ext uri="{BB962C8B-B14F-4D97-AF65-F5344CB8AC3E}">
        <p14:creationId xmlns:p14="http://schemas.microsoft.com/office/powerpoint/2010/main" val="1712835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913C6-38D7-4FC6-A5DA-FE5C13CF82AF}"/>
              </a:ext>
            </a:extLst>
          </p:cNvPr>
          <p:cNvSpPr>
            <a:spLocks noGrp="1"/>
          </p:cNvSpPr>
          <p:nvPr>
            <p:ph type="sldNum" sz="quarter" idx="12"/>
          </p:nvPr>
        </p:nvSpPr>
        <p:spPr/>
        <p:txBody>
          <a:bodyPr/>
          <a:lstStyle/>
          <a:p>
            <a:fld id="{B02EAAE4-B189-4CE8-BE40-4141A6F9B57D}" type="slidenum">
              <a:rPr lang="en-GB" smtClean="0"/>
              <a:t>2</a:t>
            </a:fld>
            <a:endParaRPr lang="en-GB"/>
          </a:p>
        </p:txBody>
      </p:sp>
      <p:sp>
        <p:nvSpPr>
          <p:cNvPr id="3" name="Text Placeholder 2">
            <a:extLst>
              <a:ext uri="{FF2B5EF4-FFF2-40B4-BE49-F238E27FC236}">
                <a16:creationId xmlns:a16="http://schemas.microsoft.com/office/drawing/2014/main" id="{E1A944C7-A31A-4816-A04F-54D38F5E7D3E}"/>
              </a:ext>
            </a:extLst>
          </p:cNvPr>
          <p:cNvSpPr>
            <a:spLocks noGrp="1"/>
          </p:cNvSpPr>
          <p:nvPr>
            <p:ph type="body" idx="10"/>
          </p:nvPr>
        </p:nvSpPr>
        <p:spPr/>
        <p:txBody>
          <a:bodyPr>
            <a:normAutofit lnSpcReduction="10000"/>
          </a:bodyPr>
          <a:lstStyle/>
          <a:p>
            <a:r>
              <a:rPr lang="en-GB" dirty="0"/>
              <a:t>@mairarmartini</a:t>
            </a:r>
          </a:p>
        </p:txBody>
      </p:sp>
      <p:sp>
        <p:nvSpPr>
          <p:cNvPr id="4" name="Title 1">
            <a:extLst>
              <a:ext uri="{FF2B5EF4-FFF2-40B4-BE49-F238E27FC236}">
                <a16:creationId xmlns:a16="http://schemas.microsoft.com/office/drawing/2014/main" id="{42DA6426-1526-483F-8E06-ADE6F514822A}"/>
              </a:ext>
            </a:extLst>
          </p:cNvPr>
          <p:cNvSpPr txBox="1">
            <a:spLocks/>
          </p:cNvSpPr>
          <p:nvPr/>
        </p:nvSpPr>
        <p:spPr>
          <a:xfrm>
            <a:off x="437979" y="426014"/>
            <a:ext cx="10771128" cy="1325563"/>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GB" sz="4000" dirty="0"/>
              <a:t>How useful is beneficial ownership data?</a:t>
            </a:r>
            <a:endParaRPr lang="en-US" sz="4000" dirty="0">
              <a:solidFill>
                <a:schemeClr val="accent1"/>
              </a:solidFill>
            </a:endParaRPr>
          </a:p>
        </p:txBody>
      </p:sp>
      <p:sp>
        <p:nvSpPr>
          <p:cNvPr id="23" name="TextBox 22">
            <a:extLst>
              <a:ext uri="{FF2B5EF4-FFF2-40B4-BE49-F238E27FC236}">
                <a16:creationId xmlns:a16="http://schemas.microsoft.com/office/drawing/2014/main" id="{8551DE61-57EE-4414-ADF7-00809901C5FB}"/>
              </a:ext>
            </a:extLst>
          </p:cNvPr>
          <p:cNvSpPr txBox="1"/>
          <p:nvPr/>
        </p:nvSpPr>
        <p:spPr>
          <a:xfrm>
            <a:off x="528819" y="1413589"/>
            <a:ext cx="3219621" cy="4616648"/>
          </a:xfrm>
          <a:prstGeom prst="rect">
            <a:avLst/>
          </a:prstGeom>
          <a:noFill/>
          <a:ln>
            <a:solidFill>
              <a:srgbClr val="2FC9FF"/>
            </a:solidFill>
          </a:ln>
        </p:spPr>
        <p:txBody>
          <a:bodyPr wrap="square" rtlCol="0">
            <a:spAutoFit/>
          </a:bodyPr>
          <a:lstStyle/>
          <a:p>
            <a:pPr algn="ctr"/>
            <a:r>
              <a:rPr lang="en-GB" sz="2000" b="1" dirty="0"/>
              <a:t>Government authorities / Law enforcement </a:t>
            </a:r>
          </a:p>
          <a:p>
            <a:pPr marL="285750" indent="-285750">
              <a:buFont typeface="Arial" panose="020B0604020202020204" pitchFamily="34" charset="0"/>
              <a:buChar char="•"/>
            </a:pPr>
            <a:endParaRPr lang="en-GB" dirty="0"/>
          </a:p>
          <a:p>
            <a:pPr marL="285750" indent="-285750">
              <a:buFont typeface="Wingdings" panose="05000000000000000000" pitchFamily="2" charset="2"/>
              <a:buChar char="Ø"/>
            </a:pPr>
            <a:r>
              <a:rPr lang="en-GB" dirty="0"/>
              <a:t>Better intelligence work by Financial Intelligence Units</a:t>
            </a:r>
          </a:p>
          <a:p>
            <a:pPr marL="285750" indent="-285750">
              <a:buFont typeface="Wingdings" panose="05000000000000000000" pitchFamily="2" charset="2"/>
              <a:buChar char="Ø"/>
            </a:pPr>
            <a:r>
              <a:rPr lang="en-GB" dirty="0"/>
              <a:t>proactive investigations by law enforcement authorities, tax agencies.</a:t>
            </a:r>
          </a:p>
          <a:p>
            <a:pPr marL="285750" indent="-285750">
              <a:buFont typeface="Wingdings" panose="05000000000000000000" pitchFamily="2" charset="2"/>
              <a:buChar char="Ø"/>
            </a:pPr>
            <a:r>
              <a:rPr lang="en-GB" dirty="0"/>
              <a:t>Simplified cross-border investigations and international cooperation</a:t>
            </a:r>
          </a:p>
          <a:p>
            <a:pPr marL="285750" indent="-285750">
              <a:buFont typeface="Wingdings" panose="05000000000000000000" pitchFamily="2" charset="2"/>
              <a:buChar char="Ø"/>
            </a:pPr>
            <a:r>
              <a:rPr lang="en-GB" dirty="0"/>
              <a:t>Anti-money laundering risk analysis</a:t>
            </a:r>
          </a:p>
          <a:p>
            <a:endParaRPr lang="en-GB" dirty="0"/>
          </a:p>
        </p:txBody>
      </p:sp>
      <p:sp>
        <p:nvSpPr>
          <p:cNvPr id="26" name="TextBox 25">
            <a:extLst>
              <a:ext uri="{FF2B5EF4-FFF2-40B4-BE49-F238E27FC236}">
                <a16:creationId xmlns:a16="http://schemas.microsoft.com/office/drawing/2014/main" id="{FF36D70D-C1A2-48DE-95B0-8776B7A5760F}"/>
              </a:ext>
            </a:extLst>
          </p:cNvPr>
          <p:cNvSpPr txBox="1"/>
          <p:nvPr/>
        </p:nvSpPr>
        <p:spPr>
          <a:xfrm>
            <a:off x="4315790" y="1413589"/>
            <a:ext cx="3219621" cy="4615200"/>
          </a:xfrm>
          <a:prstGeom prst="rect">
            <a:avLst/>
          </a:prstGeom>
          <a:noFill/>
          <a:ln>
            <a:solidFill>
              <a:srgbClr val="2FC9FF"/>
            </a:solidFill>
          </a:ln>
        </p:spPr>
        <p:txBody>
          <a:bodyPr wrap="square" rtlCol="0">
            <a:spAutoFit/>
          </a:bodyPr>
          <a:lstStyle/>
          <a:p>
            <a:pPr algn="ctr"/>
            <a:r>
              <a:rPr lang="en-GB" sz="2000" b="1" dirty="0"/>
              <a:t>Private sector</a:t>
            </a:r>
          </a:p>
          <a:p>
            <a:endParaRPr lang="en-GB" dirty="0"/>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Fraud and loss prevention</a:t>
            </a:r>
          </a:p>
          <a:p>
            <a:pPr marL="285750" indent="-285750">
              <a:buFont typeface="Wingdings" panose="05000000000000000000" pitchFamily="2" charset="2"/>
              <a:buChar char="Ø"/>
            </a:pPr>
            <a:r>
              <a:rPr lang="en-GB" dirty="0"/>
              <a:t>Assessment of potential investments and risks</a:t>
            </a:r>
          </a:p>
          <a:p>
            <a:pPr marL="285750" indent="-285750">
              <a:buFont typeface="Wingdings" panose="05000000000000000000" pitchFamily="2" charset="2"/>
              <a:buChar char="Ø"/>
            </a:pPr>
            <a:r>
              <a:rPr lang="en-GB" dirty="0"/>
              <a:t>Anti-money laundering compliance (due diligence by obliged entities)</a:t>
            </a:r>
          </a:p>
          <a:p>
            <a:pPr marL="285750" indent="-285750">
              <a:buFont typeface="Wingdings" panose="05000000000000000000" pitchFamily="2" charset="2"/>
              <a:buChar char="Ø"/>
            </a:pPr>
            <a:r>
              <a:rPr lang="en-GB" dirty="0"/>
              <a:t>Integrity, risk screening, due diligence (</a:t>
            </a:r>
            <a:r>
              <a:rPr lang="en-GB" dirty="0" err="1"/>
              <a:t>e.g</a:t>
            </a:r>
            <a:r>
              <a:rPr lang="en-GB" dirty="0"/>
              <a:t> supply chain)</a:t>
            </a:r>
          </a:p>
          <a:p>
            <a:pPr marL="285750" indent="-285750">
              <a:buFont typeface="Wingdings" panose="05000000000000000000" pitchFamily="2" charset="2"/>
              <a:buChar char="Ø"/>
            </a:pPr>
            <a:r>
              <a:rPr lang="en-GB" dirty="0"/>
              <a:t>Competitive advantage</a:t>
            </a:r>
          </a:p>
          <a:p>
            <a:pPr marL="285750" indent="-285750">
              <a:buFont typeface="Arial" panose="020B0604020202020204" pitchFamily="34" charset="0"/>
              <a:buChar char="•"/>
            </a:pPr>
            <a:endParaRPr lang="en-GB" dirty="0"/>
          </a:p>
        </p:txBody>
      </p:sp>
      <p:sp>
        <p:nvSpPr>
          <p:cNvPr id="27" name="TextBox 26">
            <a:extLst>
              <a:ext uri="{FF2B5EF4-FFF2-40B4-BE49-F238E27FC236}">
                <a16:creationId xmlns:a16="http://schemas.microsoft.com/office/drawing/2014/main" id="{13DB7999-02F7-4FAD-8348-6287B6B8EE1E}"/>
              </a:ext>
            </a:extLst>
          </p:cNvPr>
          <p:cNvSpPr txBox="1"/>
          <p:nvPr/>
        </p:nvSpPr>
        <p:spPr>
          <a:xfrm>
            <a:off x="8080326" y="1413589"/>
            <a:ext cx="3219621" cy="4308872"/>
          </a:xfrm>
          <a:prstGeom prst="rect">
            <a:avLst/>
          </a:prstGeom>
          <a:noFill/>
          <a:ln>
            <a:solidFill>
              <a:srgbClr val="2FC9FF"/>
            </a:solidFill>
          </a:ln>
        </p:spPr>
        <p:txBody>
          <a:bodyPr wrap="square" rtlCol="0">
            <a:spAutoFit/>
          </a:bodyPr>
          <a:lstStyle/>
          <a:p>
            <a:pPr algn="ctr"/>
            <a:r>
              <a:rPr lang="en-GB" sz="2000" b="1" dirty="0"/>
              <a:t>CSOs / Journalists / Academia</a:t>
            </a:r>
          </a:p>
          <a:p>
            <a:endParaRPr lang="en-GB" dirty="0"/>
          </a:p>
          <a:p>
            <a:pPr marL="285750" indent="-285750">
              <a:buFont typeface="Wingdings" panose="05000000000000000000" pitchFamily="2" charset="2"/>
              <a:buChar char="Ø"/>
            </a:pPr>
            <a:r>
              <a:rPr lang="en-GB" dirty="0"/>
              <a:t>Analyse patterns, red flags and areas of risk</a:t>
            </a:r>
          </a:p>
          <a:p>
            <a:pPr marL="285750" indent="-285750">
              <a:buFont typeface="Wingdings" panose="05000000000000000000" pitchFamily="2" charset="2"/>
              <a:buChar char="Ø"/>
            </a:pPr>
            <a:r>
              <a:rPr lang="en-GB" dirty="0"/>
              <a:t>Verify accuracy of information &amp; quality of the data</a:t>
            </a:r>
          </a:p>
          <a:p>
            <a:pPr marL="285750" indent="-285750">
              <a:buFont typeface="Wingdings" panose="05000000000000000000" pitchFamily="2" charset="2"/>
              <a:buChar char="Ø"/>
            </a:pPr>
            <a:r>
              <a:rPr lang="en-GB" dirty="0"/>
              <a:t>Detect and expose potential wrongdoing</a:t>
            </a:r>
          </a:p>
          <a:p>
            <a:pPr marL="285750" indent="-285750">
              <a:buFont typeface="Wingdings" panose="05000000000000000000" pitchFamily="2" charset="2"/>
              <a:buChar char="Ø"/>
            </a:pPr>
            <a:r>
              <a:rPr lang="en-GB" dirty="0"/>
              <a:t>Assess loopholes and recommend improvements to coverage, data collection and use</a:t>
            </a:r>
          </a:p>
        </p:txBody>
      </p:sp>
    </p:spTree>
    <p:extLst>
      <p:ext uri="{BB962C8B-B14F-4D97-AF65-F5344CB8AC3E}">
        <p14:creationId xmlns:p14="http://schemas.microsoft.com/office/powerpoint/2010/main" val="499565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913C6-38D7-4FC6-A5DA-FE5C13CF82AF}"/>
              </a:ext>
            </a:extLst>
          </p:cNvPr>
          <p:cNvSpPr>
            <a:spLocks noGrp="1"/>
          </p:cNvSpPr>
          <p:nvPr>
            <p:ph type="sldNum" sz="quarter" idx="12"/>
          </p:nvPr>
        </p:nvSpPr>
        <p:spPr/>
        <p:txBody>
          <a:bodyPr/>
          <a:lstStyle/>
          <a:p>
            <a:fld id="{B02EAAE4-B189-4CE8-BE40-4141A6F9B57D}" type="slidenum">
              <a:rPr lang="en-GB" smtClean="0"/>
              <a:t>3</a:t>
            </a:fld>
            <a:endParaRPr lang="en-GB"/>
          </a:p>
        </p:txBody>
      </p:sp>
      <p:sp>
        <p:nvSpPr>
          <p:cNvPr id="3" name="Text Placeholder 2">
            <a:extLst>
              <a:ext uri="{FF2B5EF4-FFF2-40B4-BE49-F238E27FC236}">
                <a16:creationId xmlns:a16="http://schemas.microsoft.com/office/drawing/2014/main" id="{E1A944C7-A31A-4816-A04F-54D38F5E7D3E}"/>
              </a:ext>
            </a:extLst>
          </p:cNvPr>
          <p:cNvSpPr>
            <a:spLocks noGrp="1"/>
          </p:cNvSpPr>
          <p:nvPr>
            <p:ph type="body" idx="10"/>
          </p:nvPr>
        </p:nvSpPr>
        <p:spPr/>
        <p:txBody>
          <a:bodyPr>
            <a:normAutofit lnSpcReduction="10000"/>
          </a:bodyPr>
          <a:lstStyle/>
          <a:p>
            <a:r>
              <a:rPr lang="en-GB" dirty="0"/>
              <a:t>@mairarmartini</a:t>
            </a:r>
          </a:p>
        </p:txBody>
      </p:sp>
      <p:sp>
        <p:nvSpPr>
          <p:cNvPr id="4" name="Title 1">
            <a:extLst>
              <a:ext uri="{FF2B5EF4-FFF2-40B4-BE49-F238E27FC236}">
                <a16:creationId xmlns:a16="http://schemas.microsoft.com/office/drawing/2014/main" id="{42DA6426-1526-483F-8E06-ADE6F514822A}"/>
              </a:ext>
            </a:extLst>
          </p:cNvPr>
          <p:cNvSpPr txBox="1">
            <a:spLocks/>
          </p:cNvSpPr>
          <p:nvPr/>
        </p:nvSpPr>
        <p:spPr>
          <a:xfrm>
            <a:off x="437979" y="426014"/>
            <a:ext cx="10771128" cy="1325563"/>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GB" sz="4000" dirty="0"/>
              <a:t>EU AML framework</a:t>
            </a:r>
            <a:endParaRPr lang="en-US" sz="4000" dirty="0"/>
          </a:p>
        </p:txBody>
      </p:sp>
      <p:graphicFrame>
        <p:nvGraphicFramePr>
          <p:cNvPr id="88" name="Diagramma 8">
            <a:extLst>
              <a:ext uri="{FF2B5EF4-FFF2-40B4-BE49-F238E27FC236}">
                <a16:creationId xmlns:a16="http://schemas.microsoft.com/office/drawing/2014/main" id="{D4477F5D-AF50-5D8B-3CB3-F27DF641E983}"/>
              </a:ext>
            </a:extLst>
          </p:cNvPr>
          <p:cNvGraphicFramePr/>
          <p:nvPr>
            <p:extLst>
              <p:ext uri="{D42A27DB-BD31-4B8C-83A1-F6EECF244321}">
                <p14:modId xmlns:p14="http://schemas.microsoft.com/office/powerpoint/2010/main" val="1144963322"/>
              </p:ext>
            </p:extLst>
          </p:nvPr>
        </p:nvGraphicFramePr>
        <p:xfrm>
          <a:off x="512531" y="2025752"/>
          <a:ext cx="10696576" cy="247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513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913C6-38D7-4FC6-A5DA-FE5C13CF82AF}"/>
              </a:ext>
            </a:extLst>
          </p:cNvPr>
          <p:cNvSpPr>
            <a:spLocks noGrp="1"/>
          </p:cNvSpPr>
          <p:nvPr>
            <p:ph type="sldNum" sz="quarter" idx="12"/>
          </p:nvPr>
        </p:nvSpPr>
        <p:spPr/>
        <p:txBody>
          <a:bodyPr/>
          <a:lstStyle/>
          <a:p>
            <a:fld id="{B02EAAE4-B189-4CE8-BE40-4141A6F9B57D}" type="slidenum">
              <a:rPr lang="en-GB" smtClean="0"/>
              <a:t>4</a:t>
            </a:fld>
            <a:endParaRPr lang="en-GB"/>
          </a:p>
        </p:txBody>
      </p:sp>
      <p:sp>
        <p:nvSpPr>
          <p:cNvPr id="3" name="Text Placeholder 2">
            <a:extLst>
              <a:ext uri="{FF2B5EF4-FFF2-40B4-BE49-F238E27FC236}">
                <a16:creationId xmlns:a16="http://schemas.microsoft.com/office/drawing/2014/main" id="{E1A944C7-A31A-4816-A04F-54D38F5E7D3E}"/>
              </a:ext>
            </a:extLst>
          </p:cNvPr>
          <p:cNvSpPr>
            <a:spLocks noGrp="1"/>
          </p:cNvSpPr>
          <p:nvPr>
            <p:ph type="body" idx="10"/>
          </p:nvPr>
        </p:nvSpPr>
        <p:spPr/>
        <p:txBody>
          <a:bodyPr>
            <a:normAutofit lnSpcReduction="10000"/>
          </a:bodyPr>
          <a:lstStyle/>
          <a:p>
            <a:r>
              <a:rPr lang="en-GB" dirty="0"/>
              <a:t>@mairarmartini</a:t>
            </a:r>
          </a:p>
        </p:txBody>
      </p:sp>
      <p:sp>
        <p:nvSpPr>
          <p:cNvPr id="4" name="Title 1">
            <a:extLst>
              <a:ext uri="{FF2B5EF4-FFF2-40B4-BE49-F238E27FC236}">
                <a16:creationId xmlns:a16="http://schemas.microsoft.com/office/drawing/2014/main" id="{42DA6426-1526-483F-8E06-ADE6F514822A}"/>
              </a:ext>
            </a:extLst>
          </p:cNvPr>
          <p:cNvSpPr txBox="1">
            <a:spLocks/>
          </p:cNvSpPr>
          <p:nvPr/>
        </p:nvSpPr>
        <p:spPr>
          <a:xfrm>
            <a:off x="406597" y="460221"/>
            <a:ext cx="10771128" cy="707886"/>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GB" sz="4000" dirty="0"/>
              <a:t>EU BOT framework: registers (1)</a:t>
            </a:r>
            <a:endParaRPr lang="en-US" sz="4000" dirty="0"/>
          </a:p>
        </p:txBody>
      </p:sp>
      <p:sp>
        <p:nvSpPr>
          <p:cNvPr id="8" name="TextBox 7">
            <a:extLst>
              <a:ext uri="{FF2B5EF4-FFF2-40B4-BE49-F238E27FC236}">
                <a16:creationId xmlns:a16="http://schemas.microsoft.com/office/drawing/2014/main" id="{6B482A03-819B-02AF-2289-80FB77F30E5F}"/>
              </a:ext>
            </a:extLst>
          </p:cNvPr>
          <p:cNvSpPr txBox="1"/>
          <p:nvPr/>
        </p:nvSpPr>
        <p:spPr>
          <a:xfrm>
            <a:off x="270819" y="1384681"/>
            <a:ext cx="5165987" cy="707886"/>
          </a:xfrm>
          <a:prstGeom prst="rect">
            <a:avLst/>
          </a:prstGeom>
          <a:noFill/>
        </p:spPr>
        <p:txBody>
          <a:bodyPr wrap="square">
            <a:spAutoFit/>
          </a:bodyPr>
          <a:lstStyle/>
          <a:p>
            <a:r>
              <a:rPr lang="en-GB" sz="2000" b="1" dirty="0">
                <a:solidFill>
                  <a:srgbClr val="0070C0"/>
                </a:solidFill>
              </a:rPr>
              <a:t>Central and public BO register of legal entities (companies, foundations, etc)</a:t>
            </a:r>
          </a:p>
        </p:txBody>
      </p:sp>
      <p:sp>
        <p:nvSpPr>
          <p:cNvPr id="9" name="TextBox 8">
            <a:extLst>
              <a:ext uri="{FF2B5EF4-FFF2-40B4-BE49-F238E27FC236}">
                <a16:creationId xmlns:a16="http://schemas.microsoft.com/office/drawing/2014/main" id="{63407C4C-C1E1-363F-F974-6CD01BE49DA1}"/>
              </a:ext>
            </a:extLst>
          </p:cNvPr>
          <p:cNvSpPr txBox="1"/>
          <p:nvPr/>
        </p:nvSpPr>
        <p:spPr>
          <a:xfrm>
            <a:off x="5682347" y="1356982"/>
            <a:ext cx="6103056" cy="707886"/>
          </a:xfrm>
          <a:prstGeom prst="rect">
            <a:avLst/>
          </a:prstGeom>
          <a:noFill/>
        </p:spPr>
        <p:txBody>
          <a:bodyPr wrap="square">
            <a:spAutoFit/>
          </a:bodyPr>
          <a:lstStyle/>
          <a:p>
            <a:r>
              <a:rPr lang="en-GB" sz="2000" b="1" dirty="0">
                <a:solidFill>
                  <a:srgbClr val="0070C0"/>
                </a:solidFill>
              </a:rPr>
              <a:t>Central BO register of legal arrangements (trusts, </a:t>
            </a:r>
            <a:r>
              <a:rPr lang="en-GB" sz="2000" b="1" dirty="0" err="1">
                <a:solidFill>
                  <a:srgbClr val="0070C0"/>
                </a:solidFill>
              </a:rPr>
              <a:t>fiducie</a:t>
            </a:r>
            <a:r>
              <a:rPr lang="en-GB" sz="2000" b="1" dirty="0">
                <a:solidFill>
                  <a:srgbClr val="0070C0"/>
                </a:solidFill>
              </a:rPr>
              <a:t>)</a:t>
            </a:r>
          </a:p>
        </p:txBody>
      </p:sp>
      <p:sp>
        <p:nvSpPr>
          <p:cNvPr id="10" name="Rettangolo 13">
            <a:extLst>
              <a:ext uri="{FF2B5EF4-FFF2-40B4-BE49-F238E27FC236}">
                <a16:creationId xmlns:a16="http://schemas.microsoft.com/office/drawing/2014/main" id="{E187A9AF-02BA-2014-8027-9A9156771D05}"/>
              </a:ext>
            </a:extLst>
          </p:cNvPr>
          <p:cNvSpPr/>
          <p:nvPr/>
        </p:nvSpPr>
        <p:spPr>
          <a:xfrm>
            <a:off x="406597" y="2309141"/>
            <a:ext cx="5001426" cy="2585323"/>
          </a:xfrm>
          <a:prstGeom prst="rect">
            <a:avLst/>
          </a:prstGeom>
        </p:spPr>
        <p:txBody>
          <a:bodyPr wrap="square">
            <a:spAutoFit/>
          </a:bodyPr>
          <a:lstStyle/>
          <a:p>
            <a:r>
              <a:rPr lang="en-GB" b="1" dirty="0"/>
              <a:t>Accessible to:</a:t>
            </a:r>
          </a:p>
          <a:p>
            <a:pPr marL="285750" indent="-285750">
              <a:buFont typeface="Wingdings" panose="05000000000000000000" pitchFamily="2" charset="2"/>
              <a:buChar char="Ø"/>
            </a:pPr>
            <a:endParaRPr lang="en-GB" b="1" dirty="0"/>
          </a:p>
          <a:p>
            <a:pPr marL="285750" indent="-285750">
              <a:buFont typeface="Wingdings" panose="05000000000000000000" pitchFamily="2" charset="2"/>
              <a:buChar char="Ø"/>
            </a:pPr>
            <a:r>
              <a:rPr lang="en-GB" dirty="0"/>
              <a:t>competent authorities and FIUs, in a timely manner, without any restriction</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obliged entities (banks, DNFBPs), when performing CDD activities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any member of the public</a:t>
            </a:r>
            <a:endParaRPr lang="it-IT" u="sng" dirty="0">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851F77C0-F722-E87F-00AC-E5CC7CC07D0A}"/>
              </a:ext>
            </a:extLst>
          </p:cNvPr>
          <p:cNvCxnSpPr>
            <a:cxnSpLocks/>
          </p:cNvCxnSpPr>
          <p:nvPr/>
        </p:nvCxnSpPr>
        <p:spPr>
          <a:xfrm>
            <a:off x="5465590" y="1356982"/>
            <a:ext cx="0" cy="4794068"/>
          </a:xfrm>
          <a:prstGeom prst="line">
            <a:avLst/>
          </a:prstGeom>
          <a:ln w="28575">
            <a:prstDash val="sysDash"/>
          </a:ln>
        </p:spPr>
        <p:style>
          <a:lnRef idx="2">
            <a:schemeClr val="accent1"/>
          </a:lnRef>
          <a:fillRef idx="0">
            <a:schemeClr val="accent1"/>
          </a:fillRef>
          <a:effectRef idx="1">
            <a:schemeClr val="accent1"/>
          </a:effectRef>
          <a:fontRef idx="minor">
            <a:schemeClr val="tx1"/>
          </a:fontRef>
        </p:style>
      </p:cxnSp>
      <p:sp>
        <p:nvSpPr>
          <p:cNvPr id="19" name="Rettangolo 13">
            <a:extLst>
              <a:ext uri="{FF2B5EF4-FFF2-40B4-BE49-F238E27FC236}">
                <a16:creationId xmlns:a16="http://schemas.microsoft.com/office/drawing/2014/main" id="{9910856E-FC32-0A42-8374-733BDB29B45D}"/>
              </a:ext>
            </a:extLst>
          </p:cNvPr>
          <p:cNvSpPr/>
          <p:nvPr/>
        </p:nvSpPr>
        <p:spPr>
          <a:xfrm>
            <a:off x="5682347" y="2309141"/>
            <a:ext cx="6376022" cy="3693319"/>
          </a:xfrm>
          <a:prstGeom prst="rect">
            <a:avLst/>
          </a:prstGeom>
        </p:spPr>
        <p:txBody>
          <a:bodyPr wrap="square">
            <a:spAutoFit/>
          </a:bodyPr>
          <a:lstStyle/>
          <a:p>
            <a:r>
              <a:rPr lang="en-GB" b="1" dirty="0"/>
              <a:t>Accessible to:</a:t>
            </a:r>
          </a:p>
          <a:p>
            <a:pPr marL="285750" indent="-285750">
              <a:buFont typeface="Wingdings" panose="05000000000000000000" pitchFamily="2" charset="2"/>
              <a:buChar char="Ø"/>
            </a:pPr>
            <a:endParaRPr lang="en-GB" b="1" dirty="0"/>
          </a:p>
          <a:p>
            <a:pPr marL="285750" indent="-285750">
              <a:buFont typeface="Wingdings" panose="05000000000000000000" pitchFamily="2" charset="2"/>
              <a:buChar char="Ø"/>
            </a:pPr>
            <a:r>
              <a:rPr lang="en-GB" dirty="0"/>
              <a:t>competent authorities and FIUs, in a timely manner, without any restriction</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obliged entities (banks, DNFBPs), when performing CDD activities</a:t>
            </a:r>
          </a:p>
          <a:p>
            <a:pPr marL="285750" indent="-285750">
              <a:buFont typeface="Wingdings" panose="05000000000000000000" pitchFamily="2" charset="2"/>
              <a:buChar char="Ø"/>
            </a:pPr>
            <a:endParaRPr lang="en-GB" dirty="0"/>
          </a:p>
          <a:p>
            <a:pPr marL="285750" indent="-285750">
              <a:buFont typeface="Wingdings" panose="05000000000000000000" pitchFamily="2" charset="2"/>
              <a:buChar char="Ø"/>
            </a:pPr>
            <a:r>
              <a:rPr lang="en-GB" dirty="0"/>
              <a:t>any natural/legal with a legitimate interest (CSOs, journalists, companies).  </a:t>
            </a:r>
          </a:p>
          <a:p>
            <a:pPr marL="216000"/>
            <a:r>
              <a:rPr lang="en-GB" dirty="0"/>
              <a:t>* Public access in some EU MS: Austria, Bulgaria, Croatia, Germany, Netherlands (will be), Poland, Portugal, Slovenia and Sweden</a:t>
            </a:r>
          </a:p>
        </p:txBody>
      </p:sp>
    </p:spTree>
    <p:extLst>
      <p:ext uri="{BB962C8B-B14F-4D97-AF65-F5344CB8AC3E}">
        <p14:creationId xmlns:p14="http://schemas.microsoft.com/office/powerpoint/2010/main" val="46953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913C6-38D7-4FC6-A5DA-FE5C13CF82AF}"/>
              </a:ext>
            </a:extLst>
          </p:cNvPr>
          <p:cNvSpPr>
            <a:spLocks noGrp="1"/>
          </p:cNvSpPr>
          <p:nvPr>
            <p:ph type="sldNum" sz="quarter" idx="12"/>
          </p:nvPr>
        </p:nvSpPr>
        <p:spPr/>
        <p:txBody>
          <a:bodyPr/>
          <a:lstStyle/>
          <a:p>
            <a:fld id="{B02EAAE4-B189-4CE8-BE40-4141A6F9B57D}" type="slidenum">
              <a:rPr lang="en-GB" smtClean="0"/>
              <a:t>5</a:t>
            </a:fld>
            <a:endParaRPr lang="en-GB"/>
          </a:p>
        </p:txBody>
      </p:sp>
      <p:sp>
        <p:nvSpPr>
          <p:cNvPr id="3" name="Text Placeholder 2">
            <a:extLst>
              <a:ext uri="{FF2B5EF4-FFF2-40B4-BE49-F238E27FC236}">
                <a16:creationId xmlns:a16="http://schemas.microsoft.com/office/drawing/2014/main" id="{E1A944C7-A31A-4816-A04F-54D38F5E7D3E}"/>
              </a:ext>
            </a:extLst>
          </p:cNvPr>
          <p:cNvSpPr>
            <a:spLocks noGrp="1"/>
          </p:cNvSpPr>
          <p:nvPr>
            <p:ph type="body" idx="10"/>
          </p:nvPr>
        </p:nvSpPr>
        <p:spPr/>
        <p:txBody>
          <a:bodyPr>
            <a:normAutofit lnSpcReduction="10000"/>
          </a:bodyPr>
          <a:lstStyle/>
          <a:p>
            <a:r>
              <a:rPr lang="en-GB" dirty="0"/>
              <a:t>@mairarmartini</a:t>
            </a:r>
          </a:p>
        </p:txBody>
      </p:sp>
      <p:sp>
        <p:nvSpPr>
          <p:cNvPr id="4" name="Title 1">
            <a:extLst>
              <a:ext uri="{FF2B5EF4-FFF2-40B4-BE49-F238E27FC236}">
                <a16:creationId xmlns:a16="http://schemas.microsoft.com/office/drawing/2014/main" id="{42DA6426-1526-483F-8E06-ADE6F514822A}"/>
              </a:ext>
            </a:extLst>
          </p:cNvPr>
          <p:cNvSpPr txBox="1">
            <a:spLocks/>
          </p:cNvSpPr>
          <p:nvPr/>
        </p:nvSpPr>
        <p:spPr>
          <a:xfrm>
            <a:off x="406597" y="460221"/>
            <a:ext cx="10771128" cy="707886"/>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GB" sz="4000" dirty="0"/>
              <a:t>EU BOT framework: registers (2)</a:t>
            </a:r>
            <a:endParaRPr lang="en-US" sz="4000" dirty="0"/>
          </a:p>
        </p:txBody>
      </p:sp>
      <p:sp>
        <p:nvSpPr>
          <p:cNvPr id="8" name="TextBox 7">
            <a:extLst>
              <a:ext uri="{FF2B5EF4-FFF2-40B4-BE49-F238E27FC236}">
                <a16:creationId xmlns:a16="http://schemas.microsoft.com/office/drawing/2014/main" id="{6B482A03-819B-02AF-2289-80FB77F30E5F}"/>
              </a:ext>
            </a:extLst>
          </p:cNvPr>
          <p:cNvSpPr txBox="1"/>
          <p:nvPr/>
        </p:nvSpPr>
        <p:spPr>
          <a:xfrm>
            <a:off x="406596" y="1481541"/>
            <a:ext cx="11114843" cy="830997"/>
          </a:xfrm>
          <a:prstGeom prst="rect">
            <a:avLst/>
          </a:prstGeom>
          <a:noFill/>
        </p:spPr>
        <p:txBody>
          <a:bodyPr wrap="square">
            <a:spAutoFit/>
          </a:bodyPr>
          <a:lstStyle/>
          <a:p>
            <a:pPr marL="342900" indent="-342900">
              <a:buFont typeface="Wingdings" panose="05000000000000000000" pitchFamily="2" charset="2"/>
              <a:buChar char="Ø"/>
            </a:pPr>
            <a:r>
              <a:rPr lang="en-GB" sz="2400" dirty="0"/>
              <a:t>Information on the beneficial owner collected differs from the information disclosed to the public (balancing public interest and privacy concerns)</a:t>
            </a:r>
          </a:p>
        </p:txBody>
      </p:sp>
      <p:sp>
        <p:nvSpPr>
          <p:cNvPr id="10" name="Rettangolo 13">
            <a:extLst>
              <a:ext uri="{FF2B5EF4-FFF2-40B4-BE49-F238E27FC236}">
                <a16:creationId xmlns:a16="http://schemas.microsoft.com/office/drawing/2014/main" id="{E187A9AF-02BA-2014-8027-9A9156771D05}"/>
              </a:ext>
            </a:extLst>
          </p:cNvPr>
          <p:cNvSpPr/>
          <p:nvPr/>
        </p:nvSpPr>
        <p:spPr>
          <a:xfrm>
            <a:off x="406596" y="2461355"/>
            <a:ext cx="9155415" cy="4154984"/>
          </a:xfrm>
          <a:prstGeom prst="rect">
            <a:avLst/>
          </a:prstGeom>
        </p:spPr>
        <p:txBody>
          <a:bodyPr wrap="square">
            <a:spAutoFit/>
          </a:bodyPr>
          <a:lstStyle/>
          <a:p>
            <a:pPr marL="342900" indent="-342900">
              <a:buFont typeface="Wingdings" panose="05000000000000000000" pitchFamily="2" charset="2"/>
              <a:buChar char="Ø"/>
            </a:pPr>
            <a:r>
              <a:rPr lang="it-IT" sz="2400" dirty="0"/>
              <a:t> At a minimum, </a:t>
            </a:r>
            <a:r>
              <a:rPr lang="en-GB" sz="2400" dirty="0"/>
              <a:t>the public should have access to: </a:t>
            </a:r>
          </a:p>
          <a:p>
            <a:pPr marL="800100" lvl="1" indent="-342900">
              <a:lnSpc>
                <a:spcPct val="150000"/>
              </a:lnSpc>
              <a:buFont typeface="Wingdings" panose="05000000000000000000" pitchFamily="2" charset="2"/>
              <a:buChar char="ü"/>
            </a:pPr>
            <a:r>
              <a:rPr lang="en-GB" sz="2400" dirty="0"/>
              <a:t>Name</a:t>
            </a:r>
          </a:p>
          <a:p>
            <a:pPr marL="800100" lvl="1" indent="-342900">
              <a:lnSpc>
                <a:spcPct val="150000"/>
              </a:lnSpc>
              <a:buFont typeface="Wingdings" panose="05000000000000000000" pitchFamily="2" charset="2"/>
              <a:buChar char="ü"/>
            </a:pPr>
            <a:r>
              <a:rPr lang="en-GB" sz="2400" dirty="0"/>
              <a:t>Month and year of birth</a:t>
            </a:r>
          </a:p>
          <a:p>
            <a:pPr marL="800100" lvl="1" indent="-342900">
              <a:lnSpc>
                <a:spcPct val="150000"/>
              </a:lnSpc>
              <a:buFont typeface="Wingdings" panose="05000000000000000000" pitchFamily="2" charset="2"/>
              <a:buChar char="ü"/>
            </a:pPr>
            <a:r>
              <a:rPr lang="en-GB" sz="2400" dirty="0"/>
              <a:t>Country of residence</a:t>
            </a:r>
          </a:p>
          <a:p>
            <a:pPr marL="800100" lvl="1" indent="-342900">
              <a:lnSpc>
                <a:spcPct val="150000"/>
              </a:lnSpc>
              <a:buFont typeface="Wingdings" panose="05000000000000000000" pitchFamily="2" charset="2"/>
              <a:buChar char="ü"/>
            </a:pPr>
            <a:r>
              <a:rPr lang="en-GB" sz="2400" dirty="0"/>
              <a:t>Nationality</a:t>
            </a:r>
          </a:p>
          <a:p>
            <a:pPr marL="800100" lvl="1" indent="-342900">
              <a:lnSpc>
                <a:spcPct val="150000"/>
              </a:lnSpc>
              <a:buFont typeface="Wingdings" panose="05000000000000000000" pitchFamily="2" charset="2"/>
              <a:buChar char="ü"/>
            </a:pPr>
            <a:r>
              <a:rPr lang="en-GB" sz="2400" dirty="0"/>
              <a:t>Nature of the beneficial ownership interest held</a:t>
            </a:r>
          </a:p>
          <a:p>
            <a:pPr marL="800100" lvl="1" indent="-342900">
              <a:lnSpc>
                <a:spcPct val="150000"/>
              </a:lnSpc>
              <a:buFont typeface="Wingdings" panose="05000000000000000000" pitchFamily="2" charset="2"/>
              <a:buChar char="ü"/>
            </a:pPr>
            <a:r>
              <a:rPr lang="en-GB" sz="2400" dirty="0"/>
              <a:t>Extent of the interest held</a:t>
            </a:r>
          </a:p>
          <a:p>
            <a:pPr marL="342900" indent="-342900">
              <a:buFont typeface="Wingdings" panose="05000000000000000000" pitchFamily="2" charset="2"/>
              <a:buChar char="ü"/>
            </a:pPr>
            <a:endParaRPr lang="it-IT" sz="2400" dirty="0"/>
          </a:p>
        </p:txBody>
      </p:sp>
    </p:spTree>
    <p:extLst>
      <p:ext uri="{BB962C8B-B14F-4D97-AF65-F5344CB8AC3E}">
        <p14:creationId xmlns:p14="http://schemas.microsoft.com/office/powerpoint/2010/main" val="384360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5913C6-38D7-4FC6-A5DA-FE5C13CF82AF}"/>
              </a:ext>
            </a:extLst>
          </p:cNvPr>
          <p:cNvSpPr>
            <a:spLocks noGrp="1"/>
          </p:cNvSpPr>
          <p:nvPr>
            <p:ph type="sldNum" sz="quarter" idx="12"/>
          </p:nvPr>
        </p:nvSpPr>
        <p:spPr/>
        <p:txBody>
          <a:bodyPr/>
          <a:lstStyle/>
          <a:p>
            <a:fld id="{B02EAAE4-B189-4CE8-BE40-4141A6F9B57D}" type="slidenum">
              <a:rPr lang="en-GB" smtClean="0"/>
              <a:t>6</a:t>
            </a:fld>
            <a:endParaRPr lang="en-GB"/>
          </a:p>
        </p:txBody>
      </p:sp>
      <p:sp>
        <p:nvSpPr>
          <p:cNvPr id="3" name="Text Placeholder 2">
            <a:extLst>
              <a:ext uri="{FF2B5EF4-FFF2-40B4-BE49-F238E27FC236}">
                <a16:creationId xmlns:a16="http://schemas.microsoft.com/office/drawing/2014/main" id="{E1A944C7-A31A-4816-A04F-54D38F5E7D3E}"/>
              </a:ext>
            </a:extLst>
          </p:cNvPr>
          <p:cNvSpPr>
            <a:spLocks noGrp="1"/>
          </p:cNvSpPr>
          <p:nvPr>
            <p:ph type="body" idx="10"/>
          </p:nvPr>
        </p:nvSpPr>
        <p:spPr/>
        <p:txBody>
          <a:bodyPr>
            <a:normAutofit lnSpcReduction="10000"/>
          </a:bodyPr>
          <a:lstStyle/>
          <a:p>
            <a:r>
              <a:rPr lang="en-GB" dirty="0"/>
              <a:t>@mairarmartini</a:t>
            </a:r>
          </a:p>
        </p:txBody>
      </p:sp>
      <p:sp>
        <p:nvSpPr>
          <p:cNvPr id="4" name="Title 1">
            <a:extLst>
              <a:ext uri="{FF2B5EF4-FFF2-40B4-BE49-F238E27FC236}">
                <a16:creationId xmlns:a16="http://schemas.microsoft.com/office/drawing/2014/main" id="{42DA6426-1526-483F-8E06-ADE6F514822A}"/>
              </a:ext>
            </a:extLst>
          </p:cNvPr>
          <p:cNvSpPr txBox="1">
            <a:spLocks/>
          </p:cNvSpPr>
          <p:nvPr/>
        </p:nvSpPr>
        <p:spPr>
          <a:xfrm>
            <a:off x="406597" y="368781"/>
            <a:ext cx="10771128" cy="707886"/>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r>
              <a:rPr lang="en-GB" sz="4000" dirty="0"/>
              <a:t>EU BOT framework: registers (3)</a:t>
            </a:r>
            <a:endParaRPr lang="en-US" sz="4000" dirty="0"/>
          </a:p>
        </p:txBody>
      </p:sp>
      <p:sp>
        <p:nvSpPr>
          <p:cNvPr id="8" name="TextBox 7">
            <a:extLst>
              <a:ext uri="{FF2B5EF4-FFF2-40B4-BE49-F238E27FC236}">
                <a16:creationId xmlns:a16="http://schemas.microsoft.com/office/drawing/2014/main" id="{6B482A03-819B-02AF-2289-80FB77F30E5F}"/>
              </a:ext>
            </a:extLst>
          </p:cNvPr>
          <p:cNvSpPr txBox="1"/>
          <p:nvPr/>
        </p:nvSpPr>
        <p:spPr>
          <a:xfrm>
            <a:off x="406596" y="1481541"/>
            <a:ext cx="11114843" cy="1879938"/>
          </a:xfrm>
          <a:prstGeom prst="rect">
            <a:avLst/>
          </a:prstGeom>
          <a:noFill/>
        </p:spPr>
        <p:txBody>
          <a:bodyPr wrap="square">
            <a:spAutoFit/>
          </a:bodyPr>
          <a:lstStyle/>
          <a:p>
            <a:pPr marL="342900" indent="-342900">
              <a:buFont typeface="Wingdings" panose="05000000000000000000" pitchFamily="2" charset="2"/>
              <a:buChar char="Ø"/>
            </a:pPr>
            <a:r>
              <a:rPr lang="en-GB" sz="2400" dirty="0"/>
              <a:t>At the discretion of each MS: </a:t>
            </a:r>
          </a:p>
          <a:p>
            <a:pPr marL="342900" indent="-342900">
              <a:buFont typeface="Wingdings" panose="05000000000000000000" pitchFamily="2" charset="2"/>
              <a:buChar char="v"/>
            </a:pPr>
            <a:endParaRPr lang="en-GB" sz="2400" dirty="0"/>
          </a:p>
          <a:p>
            <a:pPr marL="800100" lvl="1" indent="-342900">
              <a:lnSpc>
                <a:spcPct val="150000"/>
              </a:lnSpc>
              <a:buFont typeface="Wingdings" panose="05000000000000000000" pitchFamily="2" charset="2"/>
              <a:buChar char="ü"/>
            </a:pPr>
            <a:r>
              <a:rPr lang="en-GB" sz="2400" dirty="0"/>
              <a:t>Registration requirement</a:t>
            </a:r>
          </a:p>
          <a:p>
            <a:pPr marL="800100" lvl="1" indent="-342900">
              <a:lnSpc>
                <a:spcPct val="150000"/>
              </a:lnSpc>
              <a:buFont typeface="Wingdings" panose="05000000000000000000" pitchFamily="2" charset="2"/>
              <a:buChar char="ü"/>
            </a:pPr>
            <a:r>
              <a:rPr lang="en-GB" sz="2400" dirty="0"/>
              <a:t>Payment of fees</a:t>
            </a:r>
          </a:p>
        </p:txBody>
      </p:sp>
      <p:sp>
        <p:nvSpPr>
          <p:cNvPr id="5" name="TextBox 4">
            <a:extLst>
              <a:ext uri="{FF2B5EF4-FFF2-40B4-BE49-F238E27FC236}">
                <a16:creationId xmlns:a16="http://schemas.microsoft.com/office/drawing/2014/main" id="{584ACCAA-6AA3-D7E1-B2B7-95541BCABDE5}"/>
              </a:ext>
            </a:extLst>
          </p:cNvPr>
          <p:cNvSpPr txBox="1"/>
          <p:nvPr/>
        </p:nvSpPr>
        <p:spPr>
          <a:xfrm>
            <a:off x="5964017" y="1690647"/>
            <a:ext cx="5821387" cy="409342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GB" sz="2000" b="1" dirty="0"/>
              <a:t>EU Open Data Directive 2019</a:t>
            </a:r>
          </a:p>
          <a:p>
            <a:endParaRPr lang="en-GB" sz="2000" b="1" dirty="0"/>
          </a:p>
          <a:p>
            <a:r>
              <a:rPr lang="en-GB" sz="2000" b="1" dirty="0"/>
              <a:t>“high-value datasets”, including company data should be available for free, in open data format across the EU.</a:t>
            </a:r>
          </a:p>
          <a:p>
            <a:endParaRPr lang="en-GB" sz="2000" dirty="0"/>
          </a:p>
          <a:p>
            <a:r>
              <a:rPr lang="en-GB" sz="2000" dirty="0"/>
              <a:t>However, the Implementing Regulation proposed by the European Commission significantly limits which data about company owners should be made public for free. In particular, it excludes the names of company owners.  A public consultation on </a:t>
            </a:r>
            <a:r>
              <a:rPr lang="en-GB" sz="2000"/>
              <a:t>the proposal is </a:t>
            </a:r>
            <a:r>
              <a:rPr lang="en-GB" sz="2000" dirty="0"/>
              <a:t>open until June 21. </a:t>
            </a:r>
          </a:p>
        </p:txBody>
      </p:sp>
    </p:spTree>
    <p:extLst>
      <p:ext uri="{BB962C8B-B14F-4D97-AF65-F5344CB8AC3E}">
        <p14:creationId xmlns:p14="http://schemas.microsoft.com/office/powerpoint/2010/main" val="212289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E653AF-8333-D746-88C7-1D48F26BBB97}"/>
              </a:ext>
            </a:extLst>
          </p:cNvPr>
          <p:cNvSpPr>
            <a:spLocks noGrp="1"/>
          </p:cNvSpPr>
          <p:nvPr>
            <p:ph type="sldNum" sz="quarter" idx="12"/>
          </p:nvPr>
        </p:nvSpPr>
        <p:spPr/>
        <p:txBody>
          <a:bodyPr/>
          <a:lstStyle/>
          <a:p>
            <a:fld id="{B02EAAE4-B189-4CE8-BE40-4141A6F9B57D}" type="slidenum">
              <a:rPr lang="en-GB" smtClean="0"/>
              <a:t>7</a:t>
            </a:fld>
            <a:endParaRPr lang="en-GB"/>
          </a:p>
        </p:txBody>
      </p:sp>
      <p:sp>
        <p:nvSpPr>
          <p:cNvPr id="3" name="Text Placeholder 2">
            <a:extLst>
              <a:ext uri="{FF2B5EF4-FFF2-40B4-BE49-F238E27FC236}">
                <a16:creationId xmlns:a16="http://schemas.microsoft.com/office/drawing/2014/main" id="{4E05D9E9-1255-F95C-1871-54769CD6DBA8}"/>
              </a:ext>
            </a:extLst>
          </p:cNvPr>
          <p:cNvSpPr>
            <a:spLocks noGrp="1"/>
          </p:cNvSpPr>
          <p:nvPr>
            <p:ph type="body" idx="10"/>
          </p:nvPr>
        </p:nvSpPr>
        <p:spPr/>
        <p:txBody>
          <a:bodyPr>
            <a:normAutofit lnSpcReduction="10000"/>
          </a:bodyPr>
          <a:lstStyle/>
          <a:p>
            <a:endParaRPr lang="en-GB"/>
          </a:p>
        </p:txBody>
      </p:sp>
      <p:graphicFrame>
        <p:nvGraphicFramePr>
          <p:cNvPr id="4" name="Diagramma 17">
            <a:extLst>
              <a:ext uri="{FF2B5EF4-FFF2-40B4-BE49-F238E27FC236}">
                <a16:creationId xmlns:a16="http://schemas.microsoft.com/office/drawing/2014/main" id="{EE463E3C-9FE1-1713-22BE-DAB324201731}"/>
              </a:ext>
            </a:extLst>
          </p:cNvPr>
          <p:cNvGraphicFramePr/>
          <p:nvPr>
            <p:extLst>
              <p:ext uri="{D42A27DB-BD31-4B8C-83A1-F6EECF244321}">
                <p14:modId xmlns:p14="http://schemas.microsoft.com/office/powerpoint/2010/main" val="3668416624"/>
              </p:ext>
            </p:extLst>
          </p:nvPr>
        </p:nvGraphicFramePr>
        <p:xfrm>
          <a:off x="5747657" y="4140926"/>
          <a:ext cx="5000289" cy="17352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EDAE7F09-2E1F-552E-9C2A-DF5E624973E0}"/>
              </a:ext>
            </a:extLst>
          </p:cNvPr>
          <p:cNvPicPr>
            <a:picLocks noChangeAspect="1"/>
          </p:cNvPicPr>
          <p:nvPr/>
        </p:nvPicPr>
        <p:blipFill>
          <a:blip r:embed="rId8"/>
          <a:stretch>
            <a:fillRect/>
          </a:stretch>
        </p:blipFill>
        <p:spPr>
          <a:xfrm>
            <a:off x="437978" y="288656"/>
            <a:ext cx="3993663" cy="5650454"/>
          </a:xfrm>
          <a:prstGeom prst="rect">
            <a:avLst/>
          </a:prstGeom>
        </p:spPr>
      </p:pic>
      <p:sp>
        <p:nvSpPr>
          <p:cNvPr id="7" name="TextBox 6">
            <a:extLst>
              <a:ext uri="{FF2B5EF4-FFF2-40B4-BE49-F238E27FC236}">
                <a16:creationId xmlns:a16="http://schemas.microsoft.com/office/drawing/2014/main" id="{D6A7FB86-4E40-474D-9394-6D752A1BDDA5}"/>
              </a:ext>
            </a:extLst>
          </p:cNvPr>
          <p:cNvSpPr txBox="1"/>
          <p:nvPr/>
        </p:nvSpPr>
        <p:spPr>
          <a:xfrm>
            <a:off x="4783182" y="828821"/>
            <a:ext cx="6215371" cy="3600986"/>
          </a:xfrm>
          <a:prstGeom prst="rect">
            <a:avLst/>
          </a:prstGeom>
          <a:noFill/>
        </p:spPr>
        <p:txBody>
          <a:bodyPr wrap="square" rtlCol="0">
            <a:spAutoFit/>
          </a:bodyPr>
          <a:lstStyle/>
          <a:p>
            <a:pPr marL="342900" indent="-342900">
              <a:lnSpc>
                <a:spcPct val="150000"/>
              </a:lnSpc>
              <a:buFont typeface="Wingdings" panose="05000000000000000000" pitchFamily="2" charset="2"/>
              <a:buChar char="Ø"/>
            </a:pPr>
            <a:r>
              <a:rPr lang="en-GB" sz="2000" dirty="0"/>
              <a:t>Which countries have a BO register of legal entities?</a:t>
            </a:r>
          </a:p>
          <a:p>
            <a:pPr marL="342900" indent="-342900">
              <a:lnSpc>
                <a:spcPct val="150000"/>
              </a:lnSpc>
              <a:buFont typeface="Wingdings" panose="05000000000000000000" pitchFamily="2" charset="2"/>
              <a:buChar char="Ø"/>
            </a:pPr>
            <a:r>
              <a:rPr lang="en-GB" sz="2000" dirty="0"/>
              <a:t>Are registers accessible to the public?</a:t>
            </a:r>
          </a:p>
          <a:p>
            <a:pPr marL="342900" indent="-342900">
              <a:lnSpc>
                <a:spcPct val="150000"/>
              </a:lnSpc>
              <a:buFont typeface="Wingdings" panose="05000000000000000000" pitchFamily="2" charset="2"/>
              <a:buChar char="Ø"/>
            </a:pPr>
            <a:r>
              <a:rPr lang="en-GB" sz="2000" dirty="0"/>
              <a:t>Are there restrictions to access the information?</a:t>
            </a:r>
          </a:p>
          <a:p>
            <a:pPr marL="342900" indent="-342900">
              <a:lnSpc>
                <a:spcPct val="150000"/>
              </a:lnSpc>
              <a:buFont typeface="Wingdings" panose="05000000000000000000" pitchFamily="2" charset="2"/>
              <a:buChar char="Ø"/>
            </a:pPr>
            <a:r>
              <a:rPr lang="en-GB" sz="2000" dirty="0"/>
              <a:t>What are the search and download functionalities?</a:t>
            </a:r>
          </a:p>
          <a:p>
            <a:pPr marL="342900" indent="-342900">
              <a:lnSpc>
                <a:spcPct val="150000"/>
              </a:lnSpc>
              <a:buFont typeface="Wingdings" panose="05000000000000000000" pitchFamily="2" charset="2"/>
              <a:buChar char="Ø"/>
            </a:pPr>
            <a:r>
              <a:rPr lang="en-GB" sz="2000" dirty="0"/>
              <a:t>What are the types of information available?</a:t>
            </a:r>
          </a:p>
          <a:p>
            <a:pPr marL="285750" indent="-285750">
              <a:buFont typeface="Wingdings" panose="05000000000000000000" pitchFamily="2" charset="2"/>
              <a:buChar char="Ø"/>
            </a:pPr>
            <a:endParaRPr lang="en-GB" dirty="0"/>
          </a:p>
        </p:txBody>
      </p:sp>
      <p:sp>
        <p:nvSpPr>
          <p:cNvPr id="8" name="TextBox 7">
            <a:extLst>
              <a:ext uri="{FF2B5EF4-FFF2-40B4-BE49-F238E27FC236}">
                <a16:creationId xmlns:a16="http://schemas.microsoft.com/office/drawing/2014/main" id="{DB0AF831-E175-038A-C63B-5C35B9F236F4}"/>
              </a:ext>
            </a:extLst>
          </p:cNvPr>
          <p:cNvSpPr txBox="1"/>
          <p:nvPr/>
        </p:nvSpPr>
        <p:spPr>
          <a:xfrm flipH="1">
            <a:off x="8247801" y="4824895"/>
            <a:ext cx="3093721" cy="923330"/>
          </a:xfrm>
          <a:prstGeom prst="rect">
            <a:avLst/>
          </a:prstGeom>
          <a:noFill/>
        </p:spPr>
        <p:txBody>
          <a:bodyPr wrap="square" rtlCol="0">
            <a:spAutoFit/>
          </a:bodyPr>
          <a:lstStyle/>
          <a:p>
            <a:r>
              <a:rPr lang="en-GB" i="1" dirty="0"/>
              <a:t>We did not look at compliance rates and quality of the information…</a:t>
            </a:r>
          </a:p>
        </p:txBody>
      </p:sp>
    </p:spTree>
    <p:extLst>
      <p:ext uri="{BB962C8B-B14F-4D97-AF65-F5344CB8AC3E}">
        <p14:creationId xmlns:p14="http://schemas.microsoft.com/office/powerpoint/2010/main" val="1245555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DFCF07-4D75-4969-96E0-32E7510E60FF}"/>
              </a:ext>
            </a:extLst>
          </p:cNvPr>
          <p:cNvSpPr>
            <a:spLocks noGrp="1"/>
          </p:cNvSpPr>
          <p:nvPr>
            <p:ph type="sldNum" sz="quarter" idx="12"/>
          </p:nvPr>
        </p:nvSpPr>
        <p:spPr>
          <a:xfrm>
            <a:off x="10998553" y="329867"/>
            <a:ext cx="755469" cy="365125"/>
          </a:xfrm>
        </p:spPr>
        <p:txBody>
          <a:bodyPr/>
          <a:lstStyle/>
          <a:p>
            <a:r>
              <a:rPr lang="de-DE" dirty="0"/>
              <a:t>8</a:t>
            </a:r>
            <a:endParaRPr lang="en-GB" dirty="0"/>
          </a:p>
        </p:txBody>
      </p:sp>
      <p:sp>
        <p:nvSpPr>
          <p:cNvPr id="7" name="Title 1"/>
          <p:cNvSpPr txBox="1">
            <a:spLocks/>
          </p:cNvSpPr>
          <p:nvPr/>
        </p:nvSpPr>
        <p:spPr>
          <a:xfrm>
            <a:off x="505097" y="1042207"/>
            <a:ext cx="11164389" cy="995599"/>
          </a:xfrm>
          <a:prstGeom prst="rect">
            <a:avLst/>
          </a:prstGeom>
        </p:spPr>
        <p:txBody>
          <a:bodyPr>
            <a:norm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endParaRPr lang="en-GB" sz="2400" dirty="0">
              <a:solidFill>
                <a:srgbClr val="00B0F0"/>
              </a:solidFill>
            </a:endParaRPr>
          </a:p>
        </p:txBody>
      </p:sp>
      <p:pic>
        <p:nvPicPr>
          <p:cNvPr id="5" name="Immagine 6">
            <a:extLst>
              <a:ext uri="{FF2B5EF4-FFF2-40B4-BE49-F238E27FC236}">
                <a16:creationId xmlns:a16="http://schemas.microsoft.com/office/drawing/2014/main" id="{F252EB29-CE93-419C-8257-FCC82B94D10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14923" r="-1" b="4699"/>
          <a:stretch/>
        </p:blipFill>
        <p:spPr>
          <a:xfrm>
            <a:off x="152436" y="0"/>
            <a:ext cx="11887128" cy="6688183"/>
          </a:xfrm>
          <a:prstGeom prst="rect">
            <a:avLst/>
          </a:prstGeom>
        </p:spPr>
      </p:pic>
    </p:spTree>
    <p:extLst>
      <p:ext uri="{BB962C8B-B14F-4D97-AF65-F5344CB8AC3E}">
        <p14:creationId xmlns:p14="http://schemas.microsoft.com/office/powerpoint/2010/main" val="1279677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B79226-326D-EF69-FDA6-8A62E4C7AD5F}"/>
              </a:ext>
            </a:extLst>
          </p:cNvPr>
          <p:cNvSpPr>
            <a:spLocks noGrp="1"/>
          </p:cNvSpPr>
          <p:nvPr>
            <p:ph type="sldNum" sz="quarter" idx="12"/>
          </p:nvPr>
        </p:nvSpPr>
        <p:spPr/>
        <p:txBody>
          <a:bodyPr/>
          <a:lstStyle/>
          <a:p>
            <a:fld id="{B02EAAE4-B189-4CE8-BE40-4141A6F9B57D}" type="slidenum">
              <a:rPr lang="en-GB" smtClean="0"/>
              <a:t>9</a:t>
            </a:fld>
            <a:endParaRPr lang="en-GB"/>
          </a:p>
        </p:txBody>
      </p:sp>
      <p:sp>
        <p:nvSpPr>
          <p:cNvPr id="3" name="Text Placeholder 2">
            <a:extLst>
              <a:ext uri="{FF2B5EF4-FFF2-40B4-BE49-F238E27FC236}">
                <a16:creationId xmlns:a16="http://schemas.microsoft.com/office/drawing/2014/main" id="{C84DEF19-D00F-5C8E-0BC7-2CC1752E276D}"/>
              </a:ext>
            </a:extLst>
          </p:cNvPr>
          <p:cNvSpPr>
            <a:spLocks noGrp="1"/>
          </p:cNvSpPr>
          <p:nvPr>
            <p:ph type="body" idx="10"/>
          </p:nvPr>
        </p:nvSpPr>
        <p:spPr/>
        <p:txBody>
          <a:bodyPr>
            <a:normAutofit lnSpcReduction="10000"/>
          </a:bodyPr>
          <a:lstStyle/>
          <a:p>
            <a:endParaRPr lang="en-GB"/>
          </a:p>
        </p:txBody>
      </p:sp>
      <p:pic>
        <p:nvPicPr>
          <p:cNvPr id="4" name="Picture 3">
            <a:extLst>
              <a:ext uri="{FF2B5EF4-FFF2-40B4-BE49-F238E27FC236}">
                <a16:creationId xmlns:a16="http://schemas.microsoft.com/office/drawing/2014/main" id="{4B49A837-35C4-99CA-3ED6-E16A1817729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09" t="17093" r="34293" b="37243"/>
          <a:stretch/>
        </p:blipFill>
        <p:spPr bwMode="auto">
          <a:xfrm>
            <a:off x="406597" y="1260387"/>
            <a:ext cx="849755" cy="839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034A0AE4-BF89-424B-D60E-7A6A1D1115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932" t="21977" r="44777" b="55891"/>
          <a:stretch/>
        </p:blipFill>
        <p:spPr bwMode="auto">
          <a:xfrm>
            <a:off x="4039992" y="1279326"/>
            <a:ext cx="891415" cy="850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7EB6A36B-5480-2879-5CFF-07E309F39E34}"/>
              </a:ext>
            </a:extLst>
          </p:cNvPr>
          <p:cNvPicPr>
            <a:picLocks noChangeAspect="1" noChangeArrowheads="1"/>
          </p:cNvPicPr>
          <p:nvPr/>
        </p:nvPicPr>
        <p:blipFill rotWithShape="1">
          <a:blip r:embed="rId4" cstate="print">
            <a:clrChange>
              <a:clrFrom>
                <a:srgbClr val="FBFBFB"/>
              </a:clrFrom>
              <a:clrTo>
                <a:srgbClr val="FBFBFB">
                  <a:alpha val="0"/>
                </a:srgbClr>
              </a:clrTo>
            </a:clrChange>
            <a:duotone>
              <a:prstClr val="black"/>
              <a:schemeClr val="bg1">
                <a:tint val="45000"/>
                <a:satMod val="400000"/>
              </a:schemeClr>
            </a:duotone>
            <a:extLst>
              <a:ext uri="{BEBA8EAE-BF5A-486C-A8C5-ECC9F3942E4B}">
                <a14:imgProps xmlns:a14="http://schemas.microsoft.com/office/drawing/2010/main">
                  <a14:imgLayer r:embed="rId5">
                    <a14:imgEffect>
                      <a14:backgroundRemoval t="11198" b="66276" l="33382" r="65373">
                        <a14:foregroundMark x1="52562" y1="38151" x2="52562" y2="38151"/>
                        <a14:foregroundMark x1="54758" y1="44271" x2="54758" y2="44271"/>
                        <a14:foregroundMark x1="57174" y1="18229" x2="57174" y2="18229"/>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33909" t="11117" r="34524" b="34618"/>
          <a:stretch/>
        </p:blipFill>
        <p:spPr bwMode="auto">
          <a:xfrm>
            <a:off x="7972763" y="1153530"/>
            <a:ext cx="1074430" cy="1038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a:extLst>
              <a:ext uri="{FF2B5EF4-FFF2-40B4-BE49-F238E27FC236}">
                <a16:creationId xmlns:a16="http://schemas.microsoft.com/office/drawing/2014/main" id="{BDBC4865-2FBE-473C-7CA4-4B47292E543A}"/>
              </a:ext>
            </a:extLst>
          </p:cNvPr>
          <p:cNvSpPr txBox="1"/>
          <p:nvPr/>
        </p:nvSpPr>
        <p:spPr>
          <a:xfrm>
            <a:off x="566104" y="2284112"/>
            <a:ext cx="3251032" cy="707886"/>
          </a:xfrm>
          <a:prstGeom prst="rect">
            <a:avLst/>
          </a:prstGeom>
          <a:noFill/>
        </p:spPr>
        <p:txBody>
          <a:bodyPr wrap="square">
            <a:spAutoFit/>
          </a:bodyPr>
          <a:lstStyle/>
          <a:p>
            <a:pPr lvl="0" rtl="0"/>
            <a:r>
              <a:rPr lang="en-GB" sz="2000" b="1" dirty="0"/>
              <a:t>Electronic identification systems</a:t>
            </a:r>
            <a:endParaRPr lang="it-IT" sz="2000" dirty="0"/>
          </a:p>
        </p:txBody>
      </p:sp>
      <p:sp>
        <p:nvSpPr>
          <p:cNvPr id="10" name="TextBox 9">
            <a:extLst>
              <a:ext uri="{FF2B5EF4-FFF2-40B4-BE49-F238E27FC236}">
                <a16:creationId xmlns:a16="http://schemas.microsoft.com/office/drawing/2014/main" id="{AAAADA0A-77E5-E2E8-C95F-402E932679A3}"/>
              </a:ext>
            </a:extLst>
          </p:cNvPr>
          <p:cNvSpPr txBox="1"/>
          <p:nvPr/>
        </p:nvSpPr>
        <p:spPr>
          <a:xfrm>
            <a:off x="-85391" y="3093571"/>
            <a:ext cx="3902528" cy="2554545"/>
          </a:xfrm>
          <a:prstGeom prst="rect">
            <a:avLst/>
          </a:prstGeom>
          <a:noFill/>
        </p:spPr>
        <p:txBody>
          <a:bodyPr wrap="square">
            <a:spAutoFit/>
          </a:bodyPr>
          <a:lstStyle/>
          <a:p>
            <a:pPr marL="742950" lvl="1" indent="-285750" rtl="0">
              <a:buFont typeface="Wingdings" panose="05000000000000000000" pitchFamily="2" charset="2"/>
              <a:buChar char="Ø"/>
            </a:pPr>
            <a:r>
              <a:rPr lang="en-GB" sz="2000" b="0" dirty="0"/>
              <a:t>Access restricted to people from certain countries</a:t>
            </a:r>
          </a:p>
          <a:p>
            <a:pPr marL="742950" lvl="1" indent="-285750" rtl="0">
              <a:buFont typeface="Wingdings" panose="05000000000000000000" pitchFamily="2" charset="2"/>
              <a:buChar char="Ø"/>
            </a:pPr>
            <a:endParaRPr lang="it-IT" sz="2000" dirty="0"/>
          </a:p>
          <a:p>
            <a:pPr marL="742950" lvl="1" indent="-285750" rtl="0">
              <a:buFont typeface="Wingdings" panose="05000000000000000000" pitchFamily="2" charset="2"/>
              <a:buChar char="Ø"/>
            </a:pPr>
            <a:r>
              <a:rPr lang="en-GB" sz="2000" b="0" dirty="0"/>
              <a:t>Complex registration systems based on electronic identification (e.g., BE, HR, SE, PT)</a:t>
            </a:r>
            <a:endParaRPr lang="it-IT" sz="2000" dirty="0"/>
          </a:p>
        </p:txBody>
      </p:sp>
      <p:cxnSp>
        <p:nvCxnSpPr>
          <p:cNvPr id="11" name="Straight Connector 10">
            <a:extLst>
              <a:ext uri="{FF2B5EF4-FFF2-40B4-BE49-F238E27FC236}">
                <a16:creationId xmlns:a16="http://schemas.microsoft.com/office/drawing/2014/main" id="{6C4F2A92-D610-5883-CA07-EFD1E2C7C60E}"/>
              </a:ext>
            </a:extLst>
          </p:cNvPr>
          <p:cNvCxnSpPr>
            <a:cxnSpLocks/>
          </p:cNvCxnSpPr>
          <p:nvPr/>
        </p:nvCxnSpPr>
        <p:spPr>
          <a:xfrm>
            <a:off x="3817138" y="1124623"/>
            <a:ext cx="0" cy="4794068"/>
          </a:xfrm>
          <a:prstGeom prst="line">
            <a:avLst/>
          </a:prstGeom>
          <a:ln w="28575">
            <a:prstDash val="sysDash"/>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33390C93-E2EF-725B-69A0-CA4263A8996E}"/>
              </a:ext>
            </a:extLst>
          </p:cNvPr>
          <p:cNvSpPr txBox="1"/>
          <p:nvPr/>
        </p:nvSpPr>
        <p:spPr>
          <a:xfrm>
            <a:off x="3696788" y="3052846"/>
            <a:ext cx="4101738" cy="1938992"/>
          </a:xfrm>
          <a:prstGeom prst="rect">
            <a:avLst/>
          </a:prstGeom>
          <a:noFill/>
        </p:spPr>
        <p:txBody>
          <a:bodyPr wrap="square">
            <a:spAutoFit/>
          </a:bodyPr>
          <a:lstStyle/>
          <a:p>
            <a:pPr marL="742950" lvl="1" indent="-285750" rtl="0">
              <a:buFont typeface="Wingdings" panose="05000000000000000000" pitchFamily="2" charset="2"/>
              <a:buChar char="Ø"/>
            </a:pPr>
            <a:r>
              <a:rPr lang="en-US" sz="2000" b="0" dirty="0"/>
              <a:t>9 countries (AU, BE, HR, DE, IE, NL, PT, RO, SE)</a:t>
            </a:r>
          </a:p>
          <a:p>
            <a:pPr marL="742950" lvl="1" indent="-285750" rtl="0">
              <a:buFont typeface="Wingdings" panose="05000000000000000000" pitchFamily="2" charset="2"/>
              <a:buChar char="Ø"/>
            </a:pPr>
            <a:endParaRPr lang="it-IT" sz="2000" dirty="0"/>
          </a:p>
          <a:p>
            <a:pPr marL="742950" lvl="1" indent="-285750" rtl="0">
              <a:buFont typeface="Wingdings" panose="05000000000000000000" pitchFamily="2" charset="2"/>
              <a:buChar char="Ø"/>
            </a:pPr>
            <a:r>
              <a:rPr lang="en-GB" sz="2000" dirty="0"/>
              <a:t>In some cases, it constitutes an obstacle to access </a:t>
            </a:r>
            <a:endParaRPr lang="it-IT" sz="2000" dirty="0"/>
          </a:p>
        </p:txBody>
      </p:sp>
      <p:sp>
        <p:nvSpPr>
          <p:cNvPr id="15" name="TextBox 14">
            <a:extLst>
              <a:ext uri="{FF2B5EF4-FFF2-40B4-BE49-F238E27FC236}">
                <a16:creationId xmlns:a16="http://schemas.microsoft.com/office/drawing/2014/main" id="{42D35FA0-50A4-2AB1-238B-BA6D989FC5AA}"/>
              </a:ext>
            </a:extLst>
          </p:cNvPr>
          <p:cNvSpPr txBox="1"/>
          <p:nvPr/>
        </p:nvSpPr>
        <p:spPr>
          <a:xfrm>
            <a:off x="4485699" y="2284112"/>
            <a:ext cx="2987824" cy="400110"/>
          </a:xfrm>
          <a:prstGeom prst="rect">
            <a:avLst/>
          </a:prstGeom>
          <a:noFill/>
        </p:spPr>
        <p:txBody>
          <a:bodyPr wrap="square">
            <a:spAutoFit/>
          </a:bodyPr>
          <a:lstStyle/>
          <a:p>
            <a:pPr lvl="0" rtl="0"/>
            <a:r>
              <a:rPr lang="en-US" sz="2000" b="1" dirty="0"/>
              <a:t>Online registration</a:t>
            </a:r>
            <a:endParaRPr lang="it-IT" sz="2000" dirty="0"/>
          </a:p>
        </p:txBody>
      </p:sp>
      <p:cxnSp>
        <p:nvCxnSpPr>
          <p:cNvPr id="16" name="Straight Connector 15">
            <a:extLst>
              <a:ext uri="{FF2B5EF4-FFF2-40B4-BE49-F238E27FC236}">
                <a16:creationId xmlns:a16="http://schemas.microsoft.com/office/drawing/2014/main" id="{5A44035C-8D32-16AD-3125-38C93C600E31}"/>
              </a:ext>
            </a:extLst>
          </p:cNvPr>
          <p:cNvCxnSpPr>
            <a:cxnSpLocks/>
          </p:cNvCxnSpPr>
          <p:nvPr/>
        </p:nvCxnSpPr>
        <p:spPr>
          <a:xfrm>
            <a:off x="7798526" y="1166036"/>
            <a:ext cx="0" cy="4794068"/>
          </a:xfrm>
          <a:prstGeom prst="line">
            <a:avLst/>
          </a:prstGeom>
          <a:ln w="28575">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57739321-FA3C-98A1-E8B8-88BA9BE820AE}"/>
              </a:ext>
            </a:extLst>
          </p:cNvPr>
          <p:cNvSpPr txBox="1"/>
          <p:nvPr/>
        </p:nvSpPr>
        <p:spPr>
          <a:xfrm>
            <a:off x="8815671" y="2191924"/>
            <a:ext cx="6139542" cy="677108"/>
          </a:xfrm>
          <a:prstGeom prst="rect">
            <a:avLst/>
          </a:prstGeom>
          <a:noFill/>
        </p:spPr>
        <p:txBody>
          <a:bodyPr wrap="square">
            <a:spAutoFit/>
          </a:bodyPr>
          <a:lstStyle/>
          <a:p>
            <a:r>
              <a:rPr lang="en-GB" sz="2000" b="1" dirty="0"/>
              <a:t>Fees upon access</a:t>
            </a:r>
          </a:p>
          <a:p>
            <a:r>
              <a:rPr lang="en-GB" dirty="0"/>
              <a:t>	</a:t>
            </a:r>
          </a:p>
        </p:txBody>
      </p:sp>
      <p:sp>
        <p:nvSpPr>
          <p:cNvPr id="20" name="TextBox 19">
            <a:extLst>
              <a:ext uri="{FF2B5EF4-FFF2-40B4-BE49-F238E27FC236}">
                <a16:creationId xmlns:a16="http://schemas.microsoft.com/office/drawing/2014/main" id="{DFE08F2A-3109-3327-CCD7-E69BC238F975}"/>
              </a:ext>
            </a:extLst>
          </p:cNvPr>
          <p:cNvSpPr txBox="1"/>
          <p:nvPr/>
        </p:nvSpPr>
        <p:spPr>
          <a:xfrm>
            <a:off x="7918876" y="2987201"/>
            <a:ext cx="3878948" cy="2862322"/>
          </a:xfrm>
          <a:prstGeom prst="rect">
            <a:avLst/>
          </a:prstGeom>
          <a:noFill/>
        </p:spPr>
        <p:txBody>
          <a:bodyPr wrap="square">
            <a:spAutoFit/>
          </a:bodyPr>
          <a:lstStyle/>
          <a:p>
            <a:pPr marL="285750" indent="-285750">
              <a:buFont typeface="Wingdings" panose="05000000000000000000" pitchFamily="2" charset="2"/>
              <a:buChar char="Ø"/>
            </a:pPr>
            <a:r>
              <a:rPr lang="en-GB" sz="2000" dirty="0"/>
              <a:t>8 countries (AU, BE, EE, DE, IE, MT, NL, RO). Price range: from €1.00 to €5.00.</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dirty="0"/>
              <a:t>In some countries, fees are charged for accessing specific types of information (e.g., SE: €27 for purchasing a BO certificate)</a:t>
            </a:r>
          </a:p>
        </p:txBody>
      </p:sp>
      <p:sp>
        <p:nvSpPr>
          <p:cNvPr id="24" name="TextBox 23">
            <a:extLst>
              <a:ext uri="{FF2B5EF4-FFF2-40B4-BE49-F238E27FC236}">
                <a16:creationId xmlns:a16="http://schemas.microsoft.com/office/drawing/2014/main" id="{FDE52983-D1F8-4FA3-4CB1-AAB289B2942E}"/>
              </a:ext>
            </a:extLst>
          </p:cNvPr>
          <p:cNvSpPr txBox="1"/>
          <p:nvPr/>
        </p:nvSpPr>
        <p:spPr>
          <a:xfrm>
            <a:off x="213064" y="362618"/>
            <a:ext cx="7315200" cy="707886"/>
          </a:xfrm>
          <a:prstGeom prst="rect">
            <a:avLst/>
          </a:prstGeom>
          <a:noFill/>
        </p:spPr>
        <p:txBody>
          <a:bodyPr wrap="square">
            <a:spAutoFit/>
          </a:bodyPr>
          <a:lstStyle/>
          <a:p>
            <a:r>
              <a:rPr lang="en-GB" sz="4000" cap="all" dirty="0">
                <a:latin typeface="+mj-lt"/>
                <a:ea typeface="+mj-ea"/>
                <a:cs typeface="+mj-cs"/>
              </a:rPr>
              <a:t>Access functionalities</a:t>
            </a:r>
          </a:p>
        </p:txBody>
      </p:sp>
    </p:spTree>
    <p:extLst>
      <p:ext uri="{BB962C8B-B14F-4D97-AF65-F5344CB8AC3E}">
        <p14:creationId xmlns:p14="http://schemas.microsoft.com/office/powerpoint/2010/main" val="1999032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 layout">
  <a:themeElements>
    <a:clrScheme name="TI Standard palette">
      <a:dk1>
        <a:srgbClr val="000000"/>
      </a:dk1>
      <a:lt1>
        <a:sysClr val="window" lastClr="FFFFFF"/>
      </a:lt1>
      <a:dk2>
        <a:srgbClr val="191919"/>
      </a:dk2>
      <a:lt2>
        <a:srgbClr val="E8E8E8"/>
      </a:lt2>
      <a:accent1>
        <a:srgbClr val="3695D8"/>
      </a:accent1>
      <a:accent2>
        <a:srgbClr val="E51F40"/>
      </a:accent2>
      <a:accent3>
        <a:srgbClr val="FF3300"/>
      </a:accent3>
      <a:accent4>
        <a:srgbClr val="FFD900"/>
      </a:accent4>
      <a:accent5>
        <a:srgbClr val="96C800"/>
      </a:accent5>
      <a:accent6>
        <a:srgbClr val="808080"/>
      </a:accent6>
      <a:hlink>
        <a:srgbClr val="3695D8"/>
      </a:hlink>
      <a:folHlink>
        <a:srgbClr val="3695D8"/>
      </a:folHlink>
    </a:clrScheme>
    <a:fontScheme name="TI Standard fonts">
      <a:majorFont>
        <a:latin typeface="Oswald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de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 Standard fonts">
      <a:majorFont>
        <a:latin typeface="Oswald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ver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 Standard fonts">
      <a:majorFont>
        <a:latin typeface="Oswald Medium"/>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2CB8C6B456D454D9806EC68D1E4EABE" ma:contentTypeVersion="14" ma:contentTypeDescription="Create a new document." ma:contentTypeScope="" ma:versionID="5d98e454936401f74979163faeea151e">
  <xsd:schema xmlns:xsd="http://www.w3.org/2001/XMLSchema" xmlns:xs="http://www.w3.org/2001/XMLSchema" xmlns:p="http://schemas.microsoft.com/office/2006/metadata/properties" xmlns:ns1="http://schemas.microsoft.com/sharepoint/v3" xmlns:ns2="a3877ed5-b436-470f-a07d-d94b09e4a388" xmlns:ns3="c51dfcde-c5cc-433a-9581-2f3a43eba9ca" targetNamespace="http://schemas.microsoft.com/office/2006/metadata/properties" ma:root="true" ma:fieldsID="661d4f15ef3682ccb3bdd568b3678d40" ns1:_="" ns2:_="" ns3:_="">
    <xsd:import namespace="http://schemas.microsoft.com/sharepoint/v3"/>
    <xsd:import namespace="a3877ed5-b436-470f-a07d-d94b09e4a388"/>
    <xsd:import namespace="c51dfcde-c5cc-433a-9581-2f3a43eba9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877ed5-b436-470f-a07d-d94b09e4a3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1dfcde-c5cc-433a-9581-2f3a43eba9c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09DC6-8839-4593-9C63-EF7D48676972}">
  <ds:schemaRefs>
    <ds:schemaRef ds:uri="http://schemas.microsoft.com/sharepoint/v3/contenttype/forms"/>
  </ds:schemaRefs>
</ds:datastoreItem>
</file>

<file path=customXml/itemProps2.xml><?xml version="1.0" encoding="utf-8"?>
<ds:datastoreItem xmlns:ds="http://schemas.openxmlformats.org/officeDocument/2006/customXml" ds:itemID="{D0A5B4E1-409B-4BE4-9FB2-E759D03438AC}">
  <ds:schemaRefs>
    <ds:schemaRef ds:uri="a3877ed5-b436-470f-a07d-d94b09e4a388"/>
    <ds:schemaRef ds:uri="http://schemas.microsoft.com/office/2006/documentManagement/types"/>
    <ds:schemaRef ds:uri="http://www.w3.org/XML/1998/namespace"/>
    <ds:schemaRef ds:uri="http://schemas.microsoft.com/sharepoint/v3"/>
    <ds:schemaRef ds:uri="http://schemas.microsoft.com/office/2006/metadata/properties"/>
    <ds:schemaRef ds:uri="http://schemas.openxmlformats.org/package/2006/metadata/core-properties"/>
    <ds:schemaRef ds:uri="http://purl.org/dc/terms/"/>
    <ds:schemaRef ds:uri="http://purl.org/dc/dcmitype/"/>
    <ds:schemaRef ds:uri="http://schemas.microsoft.com/office/infopath/2007/PartnerControls"/>
    <ds:schemaRef ds:uri="c51dfcde-c5cc-433a-9581-2f3a43eba9ca"/>
    <ds:schemaRef ds:uri="http://purl.org/dc/elements/1.1/"/>
  </ds:schemaRefs>
</ds:datastoreItem>
</file>

<file path=customXml/itemProps3.xml><?xml version="1.0" encoding="utf-8"?>
<ds:datastoreItem xmlns:ds="http://schemas.openxmlformats.org/officeDocument/2006/customXml" ds:itemID="{254ADF70-EA5F-4CB6-8585-08940177BC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877ed5-b436-470f-a07d-d94b09e4a388"/>
    <ds:schemaRef ds:uri="c51dfcde-c5cc-433a-9581-2f3a43eba9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1831</Words>
  <Application>Microsoft Office PowerPoint</Application>
  <PresentationFormat>Widescreen</PresentationFormat>
  <Paragraphs>359</Paragraphs>
  <Slides>19</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Oswald Medium</vt:lpstr>
      <vt:lpstr>Open Sans</vt:lpstr>
      <vt:lpstr>Wingdings</vt:lpstr>
      <vt:lpstr>Arial</vt:lpstr>
      <vt:lpstr>Calibri</vt:lpstr>
      <vt:lpstr>-apple-system</vt:lpstr>
      <vt:lpstr>Standard layout</vt:lpstr>
      <vt:lpstr>Side layout</vt:lpstr>
      <vt:lpstr>Cover layout</vt:lpstr>
      <vt:lpstr>     Availability of Beneficial Ownership data across the European union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Transparency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Capillo</dc:creator>
  <cp:lastModifiedBy>Maira Martini</cp:lastModifiedBy>
  <cp:revision>66</cp:revision>
  <dcterms:created xsi:type="dcterms:W3CDTF">2020-07-17T10:33:30Z</dcterms:created>
  <dcterms:modified xsi:type="dcterms:W3CDTF">2022-06-14T19:35:31Z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0x01010002CB8C6B456D454D9806EC68D1E4EABE</vt:lpwstr>
  </property>
</Properties>
</file>