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1"/>
  </p:notesMasterIdLst>
  <p:handoutMasterIdLst>
    <p:handoutMasterId r:id="rId12"/>
  </p:handoutMasterIdLst>
  <p:sldIdLst>
    <p:sldId id="506" r:id="rId2"/>
    <p:sldId id="357" r:id="rId3"/>
    <p:sldId id="563" r:id="rId4"/>
    <p:sldId id="359" r:id="rId5"/>
    <p:sldId id="364" r:id="rId6"/>
    <p:sldId id="566" r:id="rId7"/>
    <p:sldId id="567" r:id="rId8"/>
    <p:sldId id="398" r:id="rId9"/>
    <p:sldId id="505" r:id="rId10"/>
  </p:sldIdLst>
  <p:sldSz cx="13439775" cy="7559675"/>
  <p:notesSz cx="6858000" cy="9144000"/>
  <p:custDataLst>
    <p:tags r:id="rId13"/>
  </p:custDataLst>
  <p:defaultTextStyle>
    <a:defPPr>
      <a:defRPr lang="en-GB"/>
    </a:defPPr>
    <a:lvl1pPr marL="0" indent="0" algn="l" defTabSz="801929" rtl="0" eaLnBrk="1" latinLnBrk="0" hangingPunct="1">
      <a:lnSpc>
        <a:spcPct val="100000"/>
      </a:lnSpc>
      <a:spcBef>
        <a:spcPts val="0"/>
      </a:spcBef>
      <a:buFont typeface="Arial" panose="020B0604020202020204" pitchFamily="34" charset="0"/>
      <a:buNone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801929" rtl="0" eaLnBrk="1" latinLnBrk="0" hangingPunct="1">
      <a:lnSpc>
        <a:spcPct val="100000"/>
      </a:lnSpc>
      <a:spcBef>
        <a:spcPts val="0"/>
      </a:spcBef>
      <a:buClr>
        <a:schemeClr val="accent4"/>
      </a:buClr>
      <a:buFont typeface="Wingdings 3" panose="05040102010807070707" pitchFamily="18" charset="2"/>
      <a:buChar char="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801929" rtl="0" eaLnBrk="1" latinLnBrk="0" hangingPunct="1">
      <a:lnSpc>
        <a:spcPct val="100000"/>
      </a:lnSpc>
      <a:spcBef>
        <a:spcPts val="0"/>
      </a:spcBef>
      <a:buClr>
        <a:schemeClr val="accent4"/>
      </a:buClr>
      <a:buFont typeface="Arial" panose="020B0604020202020204" pitchFamily="34" charset="0"/>
      <a:buChar char="˃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40000" indent="-180000" algn="l" defTabSz="801929" rtl="0" eaLnBrk="1" latinLnBrk="0" hangingPunct="1">
      <a:lnSpc>
        <a:spcPct val="100000"/>
      </a:lnSpc>
      <a:spcBef>
        <a:spcPts val="0"/>
      </a:spcBef>
      <a:buClr>
        <a:schemeClr val="accent4"/>
      </a:buClr>
      <a:buFont typeface="Arial" panose="020B0604020202020204" pitchFamily="34" charset="0"/>
      <a:buChar char="˃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000" indent="-180000" algn="l" defTabSz="801929" rtl="0" eaLnBrk="1" latinLnBrk="0" hangingPunct="1">
      <a:lnSpc>
        <a:spcPct val="100000"/>
      </a:lnSpc>
      <a:spcBef>
        <a:spcPts val="0"/>
      </a:spcBef>
      <a:buClr>
        <a:schemeClr val="accent4"/>
      </a:buClr>
      <a:buFont typeface="Arial" panose="020B0604020202020204" pitchFamily="34" charset="0"/>
      <a:buChar char="˃"/>
      <a:tabLst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900000" indent="-180000" algn="l" defTabSz="801929" rtl="0" eaLnBrk="1" latinLnBrk="0" hangingPunct="1">
      <a:lnSpc>
        <a:spcPct val="100000"/>
      </a:lnSpc>
      <a:spcBef>
        <a:spcPts val="0"/>
      </a:spcBef>
      <a:buClr>
        <a:schemeClr val="accent4"/>
      </a:buClr>
      <a:buFont typeface="Arial" panose="020B0604020202020204" pitchFamily="34" charset="0"/>
      <a:buChar char="˃"/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080000" indent="-180000" algn="l" defTabSz="801929" rtl="0" eaLnBrk="1" latinLnBrk="0" hangingPunct="1">
      <a:lnSpc>
        <a:spcPct val="100000"/>
      </a:lnSpc>
      <a:spcBef>
        <a:spcPts val="0"/>
      </a:spcBef>
      <a:buClr>
        <a:schemeClr val="accent4"/>
      </a:buClr>
      <a:buFont typeface="Arial" panose="020B0604020202020204" pitchFamily="34" charset="0"/>
      <a:buChar char="˃"/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260000" indent="-180000" algn="l" defTabSz="801929" rtl="0" eaLnBrk="1" latinLnBrk="0" hangingPunct="1">
      <a:lnSpc>
        <a:spcPct val="100000"/>
      </a:lnSpc>
      <a:spcBef>
        <a:spcPts val="0"/>
      </a:spcBef>
      <a:buClr>
        <a:schemeClr val="accent4"/>
      </a:buClr>
      <a:buFont typeface="Arial" panose="020B0604020202020204" pitchFamily="34" charset="0"/>
      <a:buChar char="˃"/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1440000" indent="-180000" algn="l" defTabSz="801929" rtl="0" eaLnBrk="1" latinLnBrk="0" hangingPunct="1">
      <a:lnSpc>
        <a:spcPct val="100000"/>
      </a:lnSpc>
      <a:spcBef>
        <a:spcPts val="0"/>
      </a:spcBef>
      <a:buClr>
        <a:schemeClr val="accent4"/>
      </a:buClr>
      <a:buFont typeface="Arial" panose="020B0604020202020204" pitchFamily="34" charset="0"/>
      <a:buChar char="˃"/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04" userDrawn="1">
          <p15:clr>
            <a:srgbClr val="A4A3A4"/>
          </p15:clr>
        </p15:guide>
        <p15:guide id="13" orient="horz" pos="4558" userDrawn="1">
          <p15:clr>
            <a:srgbClr val="A4A3A4"/>
          </p15:clr>
        </p15:guide>
        <p15:guide id="14" pos="42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41B4D"/>
    <a:srgbClr val="FBDD40"/>
    <a:srgbClr val="BBC7D6"/>
    <a:srgbClr val="1D428A"/>
    <a:srgbClr val="253746"/>
    <a:srgbClr val="FDDE3C"/>
    <a:srgbClr val="A7A4E0"/>
    <a:srgbClr val="0F1C44"/>
    <a:srgbClr val="1D1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EF6447A-24EA-4742-A8FB-1DF080B5CEFA}">
  <a:tblStyle styleId="{CEF6447A-24EA-4742-A8FB-1DF080B5CEFA}" styleName="TW Table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0" cmpd="sng">
              <a:solidFill>
                <a:schemeClr val="dk1"/>
              </a:solidFill>
            </a:ln>
          </a:top>
          <a:bottom>
            <a:ln w="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0" cmpd="sng">
              <a:solidFill>
                <a:schemeClr val="dk1"/>
              </a:solidFill>
            </a:ln>
          </a:bottom>
        </a:tcBdr>
        <a:fill>
          <a:solidFill>
            <a:schemeClr val="dk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76720" autoAdjust="0"/>
  </p:normalViewPr>
  <p:slideViewPr>
    <p:cSldViewPr snapToGrid="0" showGuides="1">
      <p:cViewPr>
        <p:scale>
          <a:sx n="50" d="100"/>
          <a:sy n="50" d="100"/>
        </p:scale>
        <p:origin x="1116" y="579"/>
      </p:cViewPr>
      <p:guideLst>
        <p:guide orient="horz" pos="204"/>
        <p:guide orient="horz" pos="4558"/>
        <p:guide pos="42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9776"/>
    </p:cViewPr>
  </p:sorterViewPr>
  <p:notesViewPr>
    <p:cSldViewPr snapToGrid="0" showGuides="1">
      <p:cViewPr varScale="1">
        <p:scale>
          <a:sx n="53" d="100"/>
          <a:sy n="53" d="100"/>
        </p:scale>
        <p:origin x="252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09079-21A8-4BFA-A116-D3AE411293BC}" type="datetimeFigureOut">
              <a:rPr lang="en-GB" smtClean="0"/>
              <a:t>13/06/2022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46E7A-8748-4C7C-95E6-57FBDBAEEB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388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978A4-F8CB-43E7-A6E0-CB1CEBBE7DBE}" type="datetimeFigureOut">
              <a:rPr lang="en-GB" smtClean="0"/>
              <a:t>13/06/2022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9FCB8-6567-4387-8C75-1DA3585E3D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513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9FCB8-6567-4387-8C75-1DA3585E3DA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828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9FCB8-6567-4387-8C75-1DA3585E3DA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526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9FCB8-6567-4387-8C75-1DA3585E3DA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935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9FCB8-6567-4387-8C75-1DA3585E3DA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212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9FCB8-6567-4387-8C75-1DA3585E3DA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12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9FCB8-6567-4387-8C75-1DA3585E3DA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78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Footer">
            <a:extLst>
              <a:ext uri="{FF2B5EF4-FFF2-40B4-BE49-F238E27FC236}">
                <a16:creationId xmlns:a16="http://schemas.microsoft.com/office/drawing/2014/main" id="{53B212B8-FDFA-40AC-A467-72732A83AD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Február 2021</a:t>
            </a:r>
            <a:endParaRPr lang="en-GB" sz="1200" dirty="0"/>
          </a:p>
        </p:txBody>
      </p:sp>
      <p:cxnSp>
        <p:nvCxnSpPr>
          <p:cNvPr id="9" name="Footer Separator">
            <a:extLst>
              <a:ext uri="{FF2B5EF4-FFF2-40B4-BE49-F238E27FC236}">
                <a16:creationId xmlns:a16="http://schemas.microsoft.com/office/drawing/2014/main" id="{F3B68765-10EC-4036-B0DE-C31979F7FD71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W Logo">
            <a:extLst>
              <a:ext uri="{FF2B5EF4-FFF2-40B4-BE49-F238E27FC236}">
                <a16:creationId xmlns:a16="http://schemas.microsoft.com/office/drawing/2014/main" id="{1E56A2AF-1B61-4BDD-BA71-D9FA2FB2C982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TW Bar">
            <a:extLst>
              <a:ext uri="{FF2B5EF4-FFF2-40B4-BE49-F238E27FC236}">
                <a16:creationId xmlns:a16="http://schemas.microsoft.com/office/drawing/2014/main" id="{7D9E5CD1-9768-4235-9FBA-BCD2D83AD4A2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90D90C8-3355-4F4A-8849-D160F941C2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92000" y="1998000"/>
            <a:ext cx="11880000" cy="4698000"/>
          </a:xfrm>
        </p:spPr>
        <p:txBody>
          <a:bodyPr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F5104-D7DF-41C6-8683-5B6730D482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303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ADC990E7-75A0-48A6-BF87-C17D3EAC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Február 2021</a:t>
            </a:r>
            <a:endParaRPr lang="en-GB" dirty="0"/>
          </a:p>
        </p:txBody>
      </p:sp>
      <p:cxnSp>
        <p:nvCxnSpPr>
          <p:cNvPr id="15" name="Footer Separator">
            <a:extLst>
              <a:ext uri="{FF2B5EF4-FFF2-40B4-BE49-F238E27FC236}">
                <a16:creationId xmlns:a16="http://schemas.microsoft.com/office/drawing/2014/main" id="{801E7BD6-EF89-4CE4-A7ED-FAA86E61AF8B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W Logo">
            <a:extLst>
              <a:ext uri="{FF2B5EF4-FFF2-40B4-BE49-F238E27FC236}">
                <a16:creationId xmlns:a16="http://schemas.microsoft.com/office/drawing/2014/main" id="{19FFFA91-C666-48B5-908A-A826F5160222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0" name="Content 3">
            <a:extLst>
              <a:ext uri="{FF2B5EF4-FFF2-40B4-BE49-F238E27FC236}">
                <a16:creationId xmlns:a16="http://schemas.microsoft.com/office/drawing/2014/main" id="{D3E9F670-AFF0-4EBA-9C78-3F2CAAA78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28000" y="4179599"/>
            <a:ext cx="3758400" cy="2516400"/>
          </a:xfrm>
        </p:spPr>
        <p:txBody>
          <a:bodyPr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13" name="Picture 3">
            <a:extLst>
              <a:ext uri="{FF2B5EF4-FFF2-40B4-BE49-F238E27FC236}">
                <a16:creationId xmlns:a16="http://schemas.microsoft.com/office/drawing/2014/main" id="{293C8FAC-20CF-459A-A7EE-138C7D9587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28000" y="1998000"/>
            <a:ext cx="3758400" cy="201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1" name="Content 2">
            <a:extLst>
              <a:ext uri="{FF2B5EF4-FFF2-40B4-BE49-F238E27FC236}">
                <a16:creationId xmlns:a16="http://schemas.microsoft.com/office/drawing/2014/main" id="{27068E6D-55FE-4D29-BD22-DFC3C39BA9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2024" y="4179599"/>
            <a:ext cx="3744000" cy="2516400"/>
          </a:xfrm>
        </p:spPr>
        <p:txBody>
          <a:bodyPr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14" name="Picture 2">
            <a:extLst>
              <a:ext uri="{FF2B5EF4-FFF2-40B4-BE49-F238E27FC236}">
                <a16:creationId xmlns:a16="http://schemas.microsoft.com/office/drawing/2014/main" id="{52DF9061-C574-4891-96BB-55950222A98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42024" y="1998000"/>
            <a:ext cx="3744000" cy="201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0000" y="4179599"/>
            <a:ext cx="3744000" cy="2516400"/>
          </a:xfrm>
        </p:spPr>
        <p:txBody>
          <a:bodyPr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12" name="Picture 1">
            <a:extLst>
              <a:ext uri="{FF2B5EF4-FFF2-40B4-BE49-F238E27FC236}">
                <a16:creationId xmlns:a16="http://schemas.microsoft.com/office/drawing/2014/main" id="{7ED2AA45-3D23-4383-B901-C0945779DC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2000" y="1998000"/>
            <a:ext cx="3744000" cy="201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8" name="TW Bar">
            <a:extLst>
              <a:ext uri="{FF2B5EF4-FFF2-40B4-BE49-F238E27FC236}">
                <a16:creationId xmlns:a16="http://schemas.microsoft.com/office/drawing/2014/main" id="{D9956876-02DE-47AC-ADF0-09230988381E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/>
          </a:p>
        </p:txBody>
      </p:sp>
    </p:spTree>
    <p:extLst>
      <p:ext uri="{BB962C8B-B14F-4D97-AF65-F5344CB8AC3E}">
        <p14:creationId xmlns:p14="http://schemas.microsoft.com/office/powerpoint/2010/main" val="3870070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2857" userDrawn="1">
          <p15:clr>
            <a:srgbClr val="FBAE40"/>
          </p15:clr>
        </p15:guide>
        <p15:guide id="9" pos="3054" userDrawn="1">
          <p15:clr>
            <a:srgbClr val="FBAE40"/>
          </p15:clr>
        </p15:guide>
        <p15:guide id="10" pos="5412" userDrawn="1">
          <p15:clr>
            <a:srgbClr val="FBAE40"/>
          </p15:clr>
        </p15:guide>
        <p15:guide id="11" pos="5616" userDrawn="1">
          <p15:clr>
            <a:srgbClr val="FBAE40"/>
          </p15:clr>
        </p15:guide>
        <p15:guide id="12" orient="horz" pos="2633" userDrawn="1">
          <p15:clr>
            <a:srgbClr val="FBAE40"/>
          </p15:clr>
        </p15:guide>
        <p15:guide id="13" orient="horz" pos="252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ADC990E7-75A0-48A6-BF87-C17D3EAC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Február 2021</a:t>
            </a:r>
            <a:endParaRPr lang="en-GB" dirty="0"/>
          </a:p>
        </p:txBody>
      </p:sp>
      <p:cxnSp>
        <p:nvCxnSpPr>
          <p:cNvPr id="11" name="Footer Separator">
            <a:extLst>
              <a:ext uri="{FF2B5EF4-FFF2-40B4-BE49-F238E27FC236}">
                <a16:creationId xmlns:a16="http://schemas.microsoft.com/office/drawing/2014/main" id="{9081DF78-9ABD-4DEA-A93A-E225FD105C36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W Logo">
            <a:extLst>
              <a:ext uri="{FF2B5EF4-FFF2-40B4-BE49-F238E27FC236}">
                <a16:creationId xmlns:a16="http://schemas.microsoft.com/office/drawing/2014/main" id="{85743693-AC64-4B02-9541-7E11F3B079F5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0" name="Content 3">
            <a:extLst>
              <a:ext uri="{FF2B5EF4-FFF2-40B4-BE49-F238E27FC236}">
                <a16:creationId xmlns:a16="http://schemas.microsoft.com/office/drawing/2014/main" id="{D3E9F670-AFF0-4EBA-9C78-3F2CAAA78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97600" y="3240000"/>
            <a:ext cx="5774400" cy="3456000"/>
          </a:xfrm>
        </p:spPr>
        <p:txBody>
          <a:bodyPr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7" name="Content 2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3240075"/>
            <a:ext cx="5781600" cy="3456000"/>
          </a:xfrm>
        </p:spPr>
        <p:txBody>
          <a:bodyPr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9" name="Content 1">
            <a:extLst>
              <a:ext uri="{FF2B5EF4-FFF2-40B4-BE49-F238E27FC236}">
                <a16:creationId xmlns:a16="http://schemas.microsoft.com/office/drawing/2014/main" id="{38FE6AB8-D6F7-46B2-8650-C32F82024EA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2000" y="1998000"/>
            <a:ext cx="11880000" cy="1008000"/>
          </a:xfrm>
        </p:spPr>
        <p:txBody>
          <a:bodyPr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4" name="TW Bar">
            <a:extLst>
              <a:ext uri="{FF2B5EF4-FFF2-40B4-BE49-F238E27FC236}">
                <a16:creationId xmlns:a16="http://schemas.microsoft.com/office/drawing/2014/main" id="{B0FBC09C-8EB5-41B2-9069-46594ECC146A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/>
          </a:p>
        </p:txBody>
      </p:sp>
    </p:spTree>
    <p:extLst>
      <p:ext uri="{BB962C8B-B14F-4D97-AF65-F5344CB8AC3E}">
        <p14:creationId xmlns:p14="http://schemas.microsoft.com/office/powerpoint/2010/main" val="2610969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4142" userDrawn="1">
          <p15:clr>
            <a:srgbClr val="FBAE40"/>
          </p15:clr>
        </p15:guide>
        <p15:guide id="6" orient="horz" pos="1893" userDrawn="1">
          <p15:clr>
            <a:srgbClr val="FBAE40"/>
          </p15:clr>
        </p15:guide>
        <p15:guide id="7" pos="4346" userDrawn="1">
          <p15:clr>
            <a:srgbClr val="FBAE40"/>
          </p15:clr>
        </p15:guide>
        <p15:guide id="8" orient="horz" pos="20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with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ADC990E7-75A0-48A6-BF87-C17D3EAC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Február 2021</a:t>
            </a:r>
            <a:endParaRPr lang="en-GB" dirty="0"/>
          </a:p>
        </p:txBody>
      </p:sp>
      <p:cxnSp>
        <p:nvCxnSpPr>
          <p:cNvPr id="13" name="Footer Separator">
            <a:extLst>
              <a:ext uri="{FF2B5EF4-FFF2-40B4-BE49-F238E27FC236}">
                <a16:creationId xmlns:a16="http://schemas.microsoft.com/office/drawing/2014/main" id="{CB076866-317C-4207-BD81-3F751F357C5E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W Logo">
            <a:extLst>
              <a:ext uri="{FF2B5EF4-FFF2-40B4-BE49-F238E27FC236}">
                <a16:creationId xmlns:a16="http://schemas.microsoft.com/office/drawing/2014/main" id="{CE297105-3252-407D-947E-BE4EAFD8DD9C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0" name="Content 4">
            <a:extLst>
              <a:ext uri="{FF2B5EF4-FFF2-40B4-BE49-F238E27FC236}">
                <a16:creationId xmlns:a16="http://schemas.microsoft.com/office/drawing/2014/main" id="{D3E9F670-AFF0-4EBA-9C78-3F2CAAA78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13600" y="3240000"/>
            <a:ext cx="3758400" cy="3456000"/>
          </a:xfrm>
        </p:spPr>
        <p:txBody>
          <a:bodyPr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11" name="Content 3">
            <a:extLst>
              <a:ext uri="{FF2B5EF4-FFF2-40B4-BE49-F238E27FC236}">
                <a16:creationId xmlns:a16="http://schemas.microsoft.com/office/drawing/2014/main" id="{27068E6D-55FE-4D29-BD22-DFC3C39BA9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5600" y="3240000"/>
            <a:ext cx="3744000" cy="3456000"/>
          </a:xfrm>
        </p:spPr>
        <p:txBody>
          <a:bodyPr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7" name="Content 2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9969" y="3240000"/>
            <a:ext cx="3744000" cy="3456000"/>
          </a:xfrm>
        </p:spPr>
        <p:txBody>
          <a:bodyPr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12" name="Content 1">
            <a:extLst>
              <a:ext uri="{FF2B5EF4-FFF2-40B4-BE49-F238E27FC236}">
                <a16:creationId xmlns:a16="http://schemas.microsoft.com/office/drawing/2014/main" id="{16FF3B9C-2F1A-41D8-A57E-3E21A60BD3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92000" y="1998000"/>
            <a:ext cx="11880000" cy="1008000"/>
          </a:xfrm>
        </p:spPr>
        <p:txBody>
          <a:bodyPr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6" name="TW Bar">
            <a:extLst>
              <a:ext uri="{FF2B5EF4-FFF2-40B4-BE49-F238E27FC236}">
                <a16:creationId xmlns:a16="http://schemas.microsoft.com/office/drawing/2014/main" id="{B183A4B0-11A5-4A21-AF7A-B7A0FC87A939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/>
          </a:p>
        </p:txBody>
      </p:sp>
    </p:spTree>
    <p:extLst>
      <p:ext uri="{BB962C8B-B14F-4D97-AF65-F5344CB8AC3E}">
        <p14:creationId xmlns:p14="http://schemas.microsoft.com/office/powerpoint/2010/main" val="641740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orient="horz" pos="1893" userDrawn="1">
          <p15:clr>
            <a:srgbClr val="FBAE40"/>
          </p15:clr>
        </p15:guide>
        <p15:guide id="13" orient="horz" pos="2040" userDrawn="1">
          <p15:clr>
            <a:srgbClr val="FBAE40"/>
          </p15:clr>
        </p15:guide>
        <p15:guide id="14" pos="2856" userDrawn="1">
          <p15:clr>
            <a:srgbClr val="FBAE40"/>
          </p15:clr>
        </p15:guide>
        <p15:guide id="15" pos="3051" userDrawn="1">
          <p15:clr>
            <a:srgbClr val="FBAE40"/>
          </p15:clr>
        </p15:guide>
        <p15:guide id="16" pos="5411" userDrawn="1">
          <p15:clr>
            <a:srgbClr val="FBAE40"/>
          </p15:clr>
        </p15:guide>
        <p15:guide id="17" pos="561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hirds / one-thir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ADC990E7-75A0-48A6-BF87-C17D3EAC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Február 2021</a:t>
            </a:r>
            <a:endParaRPr lang="en-GB" dirty="0"/>
          </a:p>
        </p:txBody>
      </p:sp>
      <p:cxnSp>
        <p:nvCxnSpPr>
          <p:cNvPr id="9" name="Footer Separator">
            <a:extLst>
              <a:ext uri="{FF2B5EF4-FFF2-40B4-BE49-F238E27FC236}">
                <a16:creationId xmlns:a16="http://schemas.microsoft.com/office/drawing/2014/main" id="{C2597C5F-5400-4050-913A-E8290C72AB23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W Logo">
            <a:extLst>
              <a:ext uri="{FF2B5EF4-FFF2-40B4-BE49-F238E27FC236}">
                <a16:creationId xmlns:a16="http://schemas.microsoft.com/office/drawing/2014/main" id="{98C754B7-31DF-417F-8926-11549BC45E6A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0" name="Content 2">
            <a:extLst>
              <a:ext uri="{FF2B5EF4-FFF2-40B4-BE49-F238E27FC236}">
                <a16:creationId xmlns:a16="http://schemas.microsoft.com/office/drawing/2014/main" id="{D3E9F670-AFF0-4EBA-9C78-3F2CAAA78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13600" y="1998000"/>
            <a:ext cx="3758400" cy="4680000"/>
          </a:xfrm>
        </p:spPr>
        <p:txBody>
          <a:bodyPr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1998000"/>
            <a:ext cx="7797600" cy="4680000"/>
          </a:xfrm>
        </p:spPr>
        <p:txBody>
          <a:bodyPr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3" name="TW Bar">
            <a:extLst>
              <a:ext uri="{FF2B5EF4-FFF2-40B4-BE49-F238E27FC236}">
                <a16:creationId xmlns:a16="http://schemas.microsoft.com/office/drawing/2014/main" id="{357310C9-5B36-4A28-AFD4-B259FD6059AE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/>
          </a:p>
        </p:txBody>
      </p:sp>
    </p:spTree>
    <p:extLst>
      <p:ext uri="{BB962C8B-B14F-4D97-AF65-F5344CB8AC3E}">
        <p14:creationId xmlns:p14="http://schemas.microsoft.com/office/powerpoint/2010/main" val="24051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8406" userDrawn="1">
          <p15:clr>
            <a:srgbClr val="FBAE40"/>
          </p15:clr>
        </p15:guide>
        <p15:guide id="6" pos="5411" userDrawn="1">
          <p15:clr>
            <a:srgbClr val="FBAE40"/>
          </p15:clr>
        </p15:guide>
        <p15:guide id="7" pos="561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thirds column with two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Panel">
            <a:extLst>
              <a:ext uri="{FF2B5EF4-FFF2-40B4-BE49-F238E27FC236}">
                <a16:creationId xmlns:a16="http://schemas.microsoft.com/office/drawing/2014/main" id="{528135D9-AA2E-40E5-BE7F-5DA0D2690386}"/>
              </a:ext>
            </a:extLst>
          </p:cNvPr>
          <p:cNvSpPr/>
          <p:nvPr/>
        </p:nvSpPr>
        <p:spPr>
          <a:xfrm>
            <a:off x="8892000" y="1"/>
            <a:ext cx="4546800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 err="1">
              <a:solidFill>
                <a:schemeClr val="bg1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814E0B8-65E0-4211-A409-97F3A121E2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6B8DA708-42C8-46BB-A615-169924E33F8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7074000"/>
            <a:ext cx="8571600" cy="180000"/>
          </a:xfrm>
        </p:spPr>
        <p:txBody>
          <a:bodyPr/>
          <a:lstStyle/>
          <a:p>
            <a:r>
              <a:rPr lang="en-GB"/>
              <a:t>Február 2021</a:t>
            </a:r>
            <a:endParaRPr lang="en-GB" dirty="0"/>
          </a:p>
        </p:txBody>
      </p:sp>
      <p:cxnSp>
        <p:nvCxnSpPr>
          <p:cNvPr id="15" name="Footer Separator">
            <a:extLst>
              <a:ext uri="{FF2B5EF4-FFF2-40B4-BE49-F238E27FC236}">
                <a16:creationId xmlns:a16="http://schemas.microsoft.com/office/drawing/2014/main" id="{1832492B-E9BC-4BD7-A427-C4427DB976F7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W Logo">
            <a:extLst>
              <a:ext uri="{FF2B5EF4-FFF2-40B4-BE49-F238E27FC236}">
                <a16:creationId xmlns:a16="http://schemas.microsoft.com/office/drawing/2014/main" id="{C8F61D4A-01C2-4456-B6E3-EF086A21D026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4" name="Quote2">
            <a:extLst>
              <a:ext uri="{FF2B5EF4-FFF2-40B4-BE49-F238E27FC236}">
                <a16:creationId xmlns:a16="http://schemas.microsoft.com/office/drawing/2014/main" id="{4E7BF32F-9496-4D87-8558-CCCC04F7C2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201600" y="4499999"/>
            <a:ext cx="3470400" cy="219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pic>
        <p:nvPicPr>
          <p:cNvPr id="10" name="NewSlide_Quote2" hidden="1">
            <a:extLst>
              <a:ext uri="{FF2B5EF4-FFF2-40B4-BE49-F238E27FC236}">
                <a16:creationId xmlns:a16="http://schemas.microsoft.com/office/drawing/2014/main" id="{97B2F557-8ABB-428C-AE05-28705EB7A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600" y="4243130"/>
            <a:ext cx="232197" cy="184515"/>
          </a:xfrm>
          <a:prstGeom prst="rect">
            <a:avLst/>
          </a:prstGeom>
        </p:spPr>
      </p:pic>
      <p:sp>
        <p:nvSpPr>
          <p:cNvPr id="13" name="Quote1">
            <a:extLst>
              <a:ext uri="{FF2B5EF4-FFF2-40B4-BE49-F238E27FC236}">
                <a16:creationId xmlns:a16="http://schemas.microsoft.com/office/drawing/2014/main" id="{CAACDEE5-B6EE-4CE3-BCAD-A4D9A2A8FE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01600" y="2015999"/>
            <a:ext cx="3470400" cy="21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pic>
        <p:nvPicPr>
          <p:cNvPr id="9" name="NewSlide_Quote1" hidden="1">
            <a:extLst>
              <a:ext uri="{FF2B5EF4-FFF2-40B4-BE49-F238E27FC236}">
                <a16:creationId xmlns:a16="http://schemas.microsoft.com/office/drawing/2014/main" id="{D3BC276E-49C9-401F-8EEE-BA3D5E080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600" y="1753373"/>
            <a:ext cx="232197" cy="184515"/>
          </a:xfrm>
          <a:prstGeom prst="rect">
            <a:avLst/>
          </a:prstGeom>
        </p:spPr>
      </p:pic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3750" y="2000248"/>
            <a:ext cx="7797600" cy="4698000"/>
          </a:xfrm>
        </p:spPr>
        <p:txBody>
          <a:bodyPr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630000"/>
            <a:ext cx="7812000" cy="781200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8" name="TW Bar">
            <a:extLst>
              <a:ext uri="{FF2B5EF4-FFF2-40B4-BE49-F238E27FC236}">
                <a16:creationId xmlns:a16="http://schemas.microsoft.com/office/drawing/2014/main" id="{0CAE26FB-95DE-410F-9A3F-A9965FF37FE2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/>
          </a:p>
        </p:txBody>
      </p:sp>
    </p:spTree>
    <p:extLst>
      <p:ext uri="{BB962C8B-B14F-4D97-AF65-F5344CB8AC3E}">
        <p14:creationId xmlns:p14="http://schemas.microsoft.com/office/powerpoint/2010/main" val="2269736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8466" userDrawn="1">
          <p15:clr>
            <a:srgbClr val="FBAE40"/>
          </p15:clr>
        </p15:guide>
        <p15:guide id="4" pos="579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ackgroundPanel">
            <a:extLst>
              <a:ext uri="{FF2B5EF4-FFF2-40B4-BE49-F238E27FC236}">
                <a16:creationId xmlns:a16="http://schemas.microsoft.com/office/drawing/2014/main" id="{528135D9-AA2E-40E5-BE7F-5DA0D2690386}"/>
              </a:ext>
            </a:extLst>
          </p:cNvPr>
          <p:cNvSpPr/>
          <p:nvPr/>
        </p:nvSpPr>
        <p:spPr>
          <a:xfrm>
            <a:off x="8892000" y="1"/>
            <a:ext cx="4546800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 err="1">
              <a:solidFill>
                <a:schemeClr val="bg1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814E0B8-65E0-4211-A409-97F3A121E2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6B8DA708-42C8-46BB-A615-169924E33F8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7074000"/>
            <a:ext cx="8571600" cy="180000"/>
          </a:xfrm>
        </p:spPr>
        <p:txBody>
          <a:bodyPr/>
          <a:lstStyle/>
          <a:p>
            <a:r>
              <a:rPr lang="en-GB"/>
              <a:t>Február 2021</a:t>
            </a:r>
            <a:endParaRPr lang="en-GB" dirty="0"/>
          </a:p>
        </p:txBody>
      </p:sp>
      <p:cxnSp>
        <p:nvCxnSpPr>
          <p:cNvPr id="15" name="Footer Separator">
            <a:extLst>
              <a:ext uri="{FF2B5EF4-FFF2-40B4-BE49-F238E27FC236}">
                <a16:creationId xmlns:a16="http://schemas.microsoft.com/office/drawing/2014/main" id="{1832492B-E9BC-4BD7-A427-C4427DB976F7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W Logo">
            <a:extLst>
              <a:ext uri="{FF2B5EF4-FFF2-40B4-BE49-F238E27FC236}">
                <a16:creationId xmlns:a16="http://schemas.microsoft.com/office/drawing/2014/main" id="{C8F61D4A-01C2-4456-B6E3-EF086A21D026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4" name="Quote2">
            <a:extLst>
              <a:ext uri="{FF2B5EF4-FFF2-40B4-BE49-F238E27FC236}">
                <a16:creationId xmlns:a16="http://schemas.microsoft.com/office/drawing/2014/main" id="{4E7BF32F-9496-4D87-8558-CCCC04F7C2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201600" y="5852159"/>
            <a:ext cx="3470400" cy="8438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pic>
        <p:nvPicPr>
          <p:cNvPr id="18" name="NewSlide_Quote1" hidden="1">
            <a:extLst>
              <a:ext uri="{FF2B5EF4-FFF2-40B4-BE49-F238E27FC236}">
                <a16:creationId xmlns:a16="http://schemas.microsoft.com/office/drawing/2014/main" id="{CC365711-EEDA-47C6-A758-83FDC2DB2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600" y="5618824"/>
            <a:ext cx="184721" cy="184515"/>
          </a:xfrm>
          <a:prstGeom prst="rect">
            <a:avLst/>
          </a:prstGeom>
        </p:spPr>
      </p:pic>
      <p:sp>
        <p:nvSpPr>
          <p:cNvPr id="13" name="Content 3">
            <a:extLst>
              <a:ext uri="{FF2B5EF4-FFF2-40B4-BE49-F238E27FC236}">
                <a16:creationId xmlns:a16="http://schemas.microsoft.com/office/drawing/2014/main" id="{CAACDEE5-B6EE-4CE3-BCAD-A4D9A2A8FE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01600" y="2015999"/>
            <a:ext cx="3470400" cy="3440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17" name="Content 2">
            <a:extLst>
              <a:ext uri="{FF2B5EF4-FFF2-40B4-BE49-F238E27FC236}">
                <a16:creationId xmlns:a16="http://schemas.microsoft.com/office/drawing/2014/main" id="{A8B20798-81A4-4260-BE6F-70ABB4C8278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845600" y="1998000"/>
            <a:ext cx="3744000" cy="4680000"/>
          </a:xfrm>
        </p:spPr>
        <p:txBody>
          <a:bodyPr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1998000"/>
            <a:ext cx="3726000" cy="4680000"/>
          </a:xfrm>
        </p:spPr>
        <p:txBody>
          <a:bodyPr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630000"/>
            <a:ext cx="7812000" cy="781200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20" name="TW Bar">
            <a:extLst>
              <a:ext uri="{FF2B5EF4-FFF2-40B4-BE49-F238E27FC236}">
                <a16:creationId xmlns:a16="http://schemas.microsoft.com/office/drawing/2014/main" id="{CBFCF38E-4BED-4F3C-A230-07BABC3FB49C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/>
          </a:p>
        </p:txBody>
      </p:sp>
    </p:spTree>
    <p:extLst>
      <p:ext uri="{BB962C8B-B14F-4D97-AF65-F5344CB8AC3E}">
        <p14:creationId xmlns:p14="http://schemas.microsoft.com/office/powerpoint/2010/main" val="678610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466">
          <p15:clr>
            <a:srgbClr val="FBAE40"/>
          </p15:clr>
        </p15:guide>
        <p15:guide id="6" pos="2856" userDrawn="1">
          <p15:clr>
            <a:srgbClr val="FBAE40"/>
          </p15:clr>
        </p15:guide>
        <p15:guide id="7" pos="5411" userDrawn="1">
          <p15:clr>
            <a:srgbClr val="FBAE40"/>
          </p15:clr>
        </p15:guide>
        <p15:guide id="8" pos="3052" userDrawn="1">
          <p15:clr>
            <a:srgbClr val="FBAE40"/>
          </p15:clr>
        </p15:guide>
        <p15:guide id="9" pos="579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Február 2021</a:t>
            </a:r>
            <a:endParaRPr lang="en-GB" dirty="0"/>
          </a:p>
        </p:txBody>
      </p:sp>
      <p:cxnSp>
        <p:nvCxnSpPr>
          <p:cNvPr id="7" name="Footer Separator">
            <a:extLst>
              <a:ext uri="{FF2B5EF4-FFF2-40B4-BE49-F238E27FC236}">
                <a16:creationId xmlns:a16="http://schemas.microsoft.com/office/drawing/2014/main" id="{8081CD76-E3E6-4106-82DD-77B1CAEA0662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W Logo">
            <a:extLst>
              <a:ext uri="{FF2B5EF4-FFF2-40B4-BE49-F238E27FC236}">
                <a16:creationId xmlns:a16="http://schemas.microsoft.com/office/drawing/2014/main" id="{685D9731-6694-48C8-86AC-70A27ED45A76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1" name="TW Bar">
            <a:extLst>
              <a:ext uri="{FF2B5EF4-FFF2-40B4-BE49-F238E27FC236}">
                <a16:creationId xmlns:a16="http://schemas.microsoft.com/office/drawing/2014/main" id="{5C6C3299-A7A0-47AC-AF7C-DDE885310415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/>
          </a:p>
        </p:txBody>
      </p:sp>
    </p:spTree>
    <p:extLst>
      <p:ext uri="{BB962C8B-B14F-4D97-AF65-F5344CB8AC3E}">
        <p14:creationId xmlns:p14="http://schemas.microsoft.com/office/powerpoint/2010/main" val="33551342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B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Box">
            <a:extLst>
              <a:ext uri="{FF2B5EF4-FFF2-40B4-BE49-F238E27FC236}">
                <a16:creationId xmlns:a16="http://schemas.microsoft.com/office/drawing/2014/main" id="{93B56F7B-C75E-468D-BE2D-F06B16E4516B}"/>
              </a:ext>
            </a:extLst>
          </p:cNvPr>
          <p:cNvSpPr/>
          <p:nvPr/>
        </p:nvSpPr>
        <p:spPr>
          <a:xfrm>
            <a:off x="-1" y="1692276"/>
            <a:ext cx="9299865" cy="500380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17" name="GreenBar">
            <a:extLst>
              <a:ext uri="{FF2B5EF4-FFF2-40B4-BE49-F238E27FC236}">
                <a16:creationId xmlns:a16="http://schemas.microsoft.com/office/drawing/2014/main" id="{6573CE79-30F0-4CD0-87F7-21AE3522E4FE}"/>
              </a:ext>
            </a:extLst>
          </p:cNvPr>
          <p:cNvSpPr/>
          <p:nvPr/>
        </p:nvSpPr>
        <p:spPr>
          <a:xfrm>
            <a:off x="0" y="6223000"/>
            <a:ext cx="13439775" cy="76200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11" name="Content 2">
            <a:extLst>
              <a:ext uri="{FF2B5EF4-FFF2-40B4-BE49-F238E27FC236}">
                <a16:creationId xmlns:a16="http://schemas.microsoft.com/office/drawing/2014/main" id="{27068E6D-55FE-4D29-BD22-DFC3C39BA9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2024" y="1998000"/>
            <a:ext cx="3744000" cy="4104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1998000"/>
            <a:ext cx="3726000" cy="4104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3" name="NewSlide_UserInformation" hidden="1">
            <a:extLst>
              <a:ext uri="{FF2B5EF4-FFF2-40B4-BE49-F238E27FC236}">
                <a16:creationId xmlns:a16="http://schemas.microsoft.com/office/drawing/2014/main" id="{7AFF0223-1034-4573-BFC2-727783C33E13}"/>
              </a:ext>
            </a:extLst>
          </p:cNvPr>
          <p:cNvSpPr txBox="1"/>
          <p:nvPr/>
        </p:nvSpPr>
        <p:spPr>
          <a:xfrm>
            <a:off x="4014788" y="314325"/>
            <a:ext cx="61722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an image behind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and select "Format Background" 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(Delete these instruction after use)</a:t>
            </a:r>
          </a:p>
        </p:txBody>
      </p:sp>
    </p:spTree>
    <p:extLst>
      <p:ext uri="{BB962C8B-B14F-4D97-AF65-F5344CB8AC3E}">
        <p14:creationId xmlns:p14="http://schemas.microsoft.com/office/powerpoint/2010/main" val="2379384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5615" userDrawn="1">
          <p15:clr>
            <a:srgbClr val="FBAE40"/>
          </p15:clr>
        </p15:guide>
        <p15:guide id="8" pos="2856" userDrawn="1">
          <p15:clr>
            <a:srgbClr val="FBAE40"/>
          </p15:clr>
        </p15:guide>
        <p15:guide id="9" pos="3051" userDrawn="1">
          <p15:clr>
            <a:srgbClr val="FBAE40"/>
          </p15:clr>
        </p15:guide>
        <p15:guide id="10" pos="541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Panel">
            <a:extLst>
              <a:ext uri="{FF2B5EF4-FFF2-40B4-BE49-F238E27FC236}">
                <a16:creationId xmlns:a16="http://schemas.microsoft.com/office/drawing/2014/main" id="{E9C28238-87BD-418D-8BC0-A663C1FB2E8B}"/>
              </a:ext>
            </a:extLst>
          </p:cNvPr>
          <p:cNvSpPr/>
          <p:nvPr/>
        </p:nvSpPr>
        <p:spPr>
          <a:xfrm>
            <a:off x="0" y="1"/>
            <a:ext cx="13439777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 err="1">
              <a:solidFill>
                <a:schemeClr val="bg1"/>
              </a:solidFill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294263F9-A51F-4A48-8DD3-F311926924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Február 2021</a:t>
            </a:r>
            <a:endParaRPr lang="en-GB" dirty="0"/>
          </a:p>
        </p:txBody>
      </p:sp>
      <p:cxnSp>
        <p:nvCxnSpPr>
          <p:cNvPr id="12" name="Footer Separator">
            <a:extLst>
              <a:ext uri="{FF2B5EF4-FFF2-40B4-BE49-F238E27FC236}">
                <a16:creationId xmlns:a16="http://schemas.microsoft.com/office/drawing/2014/main" id="{62434A67-8AA5-4766-AD11-76A04BB6D150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W Logo">
            <a:extLst>
              <a:ext uri="{FF2B5EF4-FFF2-40B4-BE49-F238E27FC236}">
                <a16:creationId xmlns:a16="http://schemas.microsoft.com/office/drawing/2014/main" id="{1A27EF04-D5CA-444B-948D-291AB0141FFD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0" name="Content 3">
            <a:extLst>
              <a:ext uri="{FF2B5EF4-FFF2-40B4-BE49-F238E27FC236}">
                <a16:creationId xmlns:a16="http://schemas.microsoft.com/office/drawing/2014/main" id="{D3E9F670-AFF0-4EBA-9C78-3F2CAAA78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13600" y="1998000"/>
            <a:ext cx="3758400" cy="4698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11" name="Content 2">
            <a:extLst>
              <a:ext uri="{FF2B5EF4-FFF2-40B4-BE49-F238E27FC236}">
                <a16:creationId xmlns:a16="http://schemas.microsoft.com/office/drawing/2014/main" id="{27068E6D-55FE-4D29-BD22-DFC3C39BA9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5600" y="1998000"/>
            <a:ext cx="3744000" cy="4698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1998000"/>
            <a:ext cx="3744000" cy="4698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6" name="TW Bar">
            <a:extLst>
              <a:ext uri="{FF2B5EF4-FFF2-40B4-BE49-F238E27FC236}">
                <a16:creationId xmlns:a16="http://schemas.microsoft.com/office/drawing/2014/main" id="{071167B8-07AF-4B16-92B6-26F751310D6A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/>
          </a:p>
        </p:txBody>
      </p:sp>
    </p:spTree>
    <p:extLst>
      <p:ext uri="{BB962C8B-B14F-4D97-AF65-F5344CB8AC3E}">
        <p14:creationId xmlns:p14="http://schemas.microsoft.com/office/powerpoint/2010/main" val="3573203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3051" userDrawn="1">
          <p15:clr>
            <a:srgbClr val="FBAE40"/>
          </p15:clr>
        </p15:guide>
        <p15:guide id="8" pos="2857" userDrawn="1">
          <p15:clr>
            <a:srgbClr val="FBAE40"/>
          </p15:clr>
        </p15:guide>
        <p15:guide id="9" pos="5410" userDrawn="1">
          <p15:clr>
            <a:srgbClr val="FBAE40"/>
          </p15:clr>
        </p15:guide>
        <p15:guide id="10" pos="561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lg Title tex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Panel">
            <a:extLst>
              <a:ext uri="{FF2B5EF4-FFF2-40B4-BE49-F238E27FC236}">
                <a16:creationId xmlns:a16="http://schemas.microsoft.com/office/drawing/2014/main" id="{E9C28238-87BD-418D-8BC0-A663C1FB2E8B}"/>
              </a:ext>
            </a:extLst>
          </p:cNvPr>
          <p:cNvSpPr/>
          <p:nvPr/>
        </p:nvSpPr>
        <p:spPr>
          <a:xfrm>
            <a:off x="0" y="1"/>
            <a:ext cx="13439777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 err="1">
              <a:solidFill>
                <a:schemeClr val="bg1"/>
              </a:solidFill>
            </a:endParaRPr>
          </a:p>
        </p:txBody>
      </p:sp>
      <p:sp>
        <p:nvSpPr>
          <p:cNvPr id="17" name="TW Bar (Large)">
            <a:extLst>
              <a:ext uri="{FF2B5EF4-FFF2-40B4-BE49-F238E27FC236}">
                <a16:creationId xmlns:a16="http://schemas.microsoft.com/office/drawing/2014/main" id="{63C9DD6D-55CC-4149-BFB1-2B78877EF85A}"/>
              </a:ext>
            </a:extLst>
          </p:cNvPr>
          <p:cNvSpPr/>
          <p:nvPr/>
        </p:nvSpPr>
        <p:spPr>
          <a:xfrm>
            <a:off x="781200" y="1389600"/>
            <a:ext cx="126000" cy="1939638"/>
          </a:xfrm>
          <a:prstGeom prst="rect">
            <a:avLst/>
          </a:prstGeom>
          <a:solidFill>
            <a:schemeClr val="accent3"/>
          </a:solidFill>
          <a:ln w="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294263F9-A51F-4A48-8DD3-F311926924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Február 2021</a:t>
            </a:r>
            <a:endParaRPr lang="en-GB" dirty="0"/>
          </a:p>
        </p:txBody>
      </p:sp>
      <p:cxnSp>
        <p:nvCxnSpPr>
          <p:cNvPr id="12" name="Footer Separator">
            <a:extLst>
              <a:ext uri="{FF2B5EF4-FFF2-40B4-BE49-F238E27FC236}">
                <a16:creationId xmlns:a16="http://schemas.microsoft.com/office/drawing/2014/main" id="{62434A67-8AA5-4766-AD11-76A04BB6D150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W Logo">
            <a:extLst>
              <a:ext uri="{FF2B5EF4-FFF2-40B4-BE49-F238E27FC236}">
                <a16:creationId xmlns:a16="http://schemas.microsoft.com/office/drawing/2014/main" id="{1A27EF04-D5CA-444B-948D-291AB0141FFD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0" name="Content 3">
            <a:extLst>
              <a:ext uri="{FF2B5EF4-FFF2-40B4-BE49-F238E27FC236}">
                <a16:creationId xmlns:a16="http://schemas.microsoft.com/office/drawing/2014/main" id="{D3E9F670-AFF0-4EBA-9C78-3F2CAAA78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28000" y="4181474"/>
            <a:ext cx="3744000" cy="25145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11" name="Content 2">
            <a:extLst>
              <a:ext uri="{FF2B5EF4-FFF2-40B4-BE49-F238E27FC236}">
                <a16:creationId xmlns:a16="http://schemas.microsoft.com/office/drawing/2014/main" id="{27068E6D-55FE-4D29-BD22-DFC3C39BA9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2024" y="4181474"/>
            <a:ext cx="3744000" cy="25145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4181474"/>
            <a:ext cx="3726000" cy="25145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191601" y="615600"/>
            <a:ext cx="11484000" cy="2748200"/>
          </a:xfrm>
        </p:spPr>
        <p:txBody>
          <a:bodyPr/>
          <a:lstStyle>
            <a:lvl1pPr>
              <a:defRPr sz="72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56171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3052" userDrawn="1">
          <p15:clr>
            <a:srgbClr val="FBAE40"/>
          </p15:clr>
        </p15:guide>
        <p15:guide id="9" pos="2856" userDrawn="1">
          <p15:clr>
            <a:srgbClr val="FBAE40"/>
          </p15:clr>
        </p15:guide>
        <p15:guide id="10" pos="5411" userDrawn="1">
          <p15:clr>
            <a:srgbClr val="FBAE40"/>
          </p15:clr>
        </p15:guide>
        <p15:guide id="11" pos="5614" userDrawn="1">
          <p15:clr>
            <a:srgbClr val="FBAE40"/>
          </p15:clr>
        </p15:guide>
        <p15:guide id="12" orient="horz" pos="26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7074000"/>
            <a:ext cx="8917200" cy="180000"/>
          </a:xfrm>
        </p:spPr>
        <p:txBody>
          <a:bodyPr/>
          <a:lstStyle/>
          <a:p>
            <a:r>
              <a:rPr lang="en-GB"/>
              <a:t>Február 2021</a:t>
            </a:r>
            <a:endParaRPr lang="en-GB" dirty="0"/>
          </a:p>
        </p:txBody>
      </p:sp>
      <p:cxnSp>
        <p:nvCxnSpPr>
          <p:cNvPr id="15" name="Footer Separator">
            <a:extLst>
              <a:ext uri="{FF2B5EF4-FFF2-40B4-BE49-F238E27FC236}">
                <a16:creationId xmlns:a16="http://schemas.microsoft.com/office/drawing/2014/main" id="{49FC5BBF-3131-4436-ABBE-E1274616111C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W Logo">
            <a:extLst>
              <a:ext uri="{FF2B5EF4-FFF2-40B4-BE49-F238E27FC236}">
                <a16:creationId xmlns:a16="http://schemas.microsoft.com/office/drawing/2014/main" id="{F94240FA-260C-419A-87EB-AB49283CAB02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ColouredBanner1">
            <a:extLst>
              <a:ext uri="{FF2B5EF4-FFF2-40B4-BE49-F238E27FC236}">
                <a16:creationId xmlns:a16="http://schemas.microsoft.com/office/drawing/2014/main" id="{D691C16C-06C5-4572-9EE0-F957416C8B7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1088000" y="3135600"/>
            <a:ext cx="1584000" cy="446400"/>
          </a:xfrm>
          <a:solidFill>
            <a:schemeClr val="accent3">
              <a:lumMod val="100000"/>
            </a:schemeClr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3">
                    <a:lumMod val="100000"/>
                  </a:schemeClr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9" name="ContactInfo 1">
            <a:extLst>
              <a:ext uri="{FF2B5EF4-FFF2-40B4-BE49-F238E27FC236}">
                <a16:creationId xmlns:a16="http://schemas.microsoft.com/office/drawing/2014/main" id="{F5770A7A-CDB2-4334-B65D-DA53A870B4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88000" y="4050000"/>
            <a:ext cx="1656000" cy="396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880" b="0"/>
            </a:lvl2pPr>
            <a:lvl3pPr>
              <a:spcAft>
                <a:spcPts val="377"/>
              </a:spcAft>
              <a:defRPr sz="880" b="0"/>
            </a:lvl3pPr>
            <a:lvl4pPr>
              <a:spcAft>
                <a:spcPts val="377"/>
              </a:spcAft>
              <a:defRPr sz="880" b="0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20" name="NameInfo 1">
            <a:extLst>
              <a:ext uri="{FF2B5EF4-FFF2-40B4-BE49-F238E27FC236}">
                <a16:creationId xmlns:a16="http://schemas.microsoft.com/office/drawing/2014/main" id="{6646E455-D076-417F-A3B6-F3F27D2A8E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088000" y="3618000"/>
            <a:ext cx="165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spcAft>
                <a:spcPts val="0"/>
              </a:spcAft>
              <a:defRPr sz="1131" b="1"/>
            </a:lvl2pPr>
            <a:lvl3pPr>
              <a:spcAft>
                <a:spcPts val="377"/>
              </a:spcAft>
              <a:defRPr sz="1131" b="1"/>
            </a:lvl3pPr>
            <a:lvl4pPr>
              <a:spcAft>
                <a:spcPts val="377"/>
              </a:spcAft>
              <a:defRPr sz="1131" b="1"/>
            </a:lvl4pPr>
            <a:lvl5pPr>
              <a:spcAft>
                <a:spcPts val="377"/>
              </a:spcAft>
              <a:defRPr sz="1131" b="1"/>
            </a:lvl5pPr>
          </a:lstStyle>
          <a:p>
            <a:pPr lvl="0"/>
            <a:r>
              <a:rPr lang="en-GB" dirty="0"/>
              <a:t>[Name, Qualifications</a:t>
            </a:r>
            <a:br>
              <a:rPr lang="en-GB" dirty="0"/>
            </a:br>
            <a:r>
              <a:rPr lang="en-GB" dirty="0"/>
              <a:t>(University)]</a:t>
            </a:r>
          </a:p>
        </p:txBody>
      </p:sp>
      <p:sp>
        <p:nvSpPr>
          <p:cNvPr id="18" name="Picture 1">
            <a:extLst>
              <a:ext uri="{FF2B5EF4-FFF2-40B4-BE49-F238E27FC236}">
                <a16:creationId xmlns:a16="http://schemas.microsoft.com/office/drawing/2014/main" id="{59677CDD-BC51-4F12-A9AC-30FA5B34FF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88000" y="1998000"/>
            <a:ext cx="1584000" cy="1584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7" name="ContentMain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1998000"/>
            <a:ext cx="8121600" cy="4698000"/>
          </a:xfrm>
        </p:spPr>
        <p:txBody>
          <a:bodyPr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3" name="TW Bar">
            <a:extLst>
              <a:ext uri="{FF2B5EF4-FFF2-40B4-BE49-F238E27FC236}">
                <a16:creationId xmlns:a16="http://schemas.microsoft.com/office/drawing/2014/main" id="{6F88A805-92E9-4C99-811E-D3E8A66F5ED7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/>
          </a:p>
        </p:txBody>
      </p:sp>
    </p:spTree>
    <p:extLst>
      <p:ext uri="{BB962C8B-B14F-4D97-AF65-F5344CB8AC3E}">
        <p14:creationId xmlns:p14="http://schemas.microsoft.com/office/powerpoint/2010/main" val="2873121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614" userDrawn="1">
          <p15:clr>
            <a:srgbClr val="FBAE40"/>
          </p15:clr>
        </p15:guide>
        <p15:guide id="4" pos="698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plus image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1">
            <a:extLst>
              <a:ext uri="{FF2B5EF4-FFF2-40B4-BE49-F238E27FC236}">
                <a16:creationId xmlns:a16="http://schemas.microsoft.com/office/drawing/2014/main" id="{3F14AF5D-402E-42F8-9AF5-14DF25C800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13600" y="0"/>
            <a:ext cx="4518000" cy="7559674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4" name="BackgroundPanel">
            <a:extLst>
              <a:ext uri="{FF2B5EF4-FFF2-40B4-BE49-F238E27FC236}">
                <a16:creationId xmlns:a16="http://schemas.microsoft.com/office/drawing/2014/main" id="{E9C28238-87BD-418D-8BC0-A663C1FB2E8B}"/>
              </a:ext>
            </a:extLst>
          </p:cNvPr>
          <p:cNvSpPr/>
          <p:nvPr/>
        </p:nvSpPr>
        <p:spPr>
          <a:xfrm>
            <a:off x="0" y="1"/>
            <a:ext cx="13439777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 err="1">
              <a:solidFill>
                <a:schemeClr val="bg1"/>
              </a:solidFill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294263F9-A51F-4A48-8DD3-F311926924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7074000"/>
            <a:ext cx="8571600" cy="180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Február 2021</a:t>
            </a:r>
            <a:endParaRPr lang="en-GB" dirty="0"/>
          </a:p>
        </p:txBody>
      </p:sp>
      <p:sp>
        <p:nvSpPr>
          <p:cNvPr id="13" name="TW Logo">
            <a:extLst>
              <a:ext uri="{FF2B5EF4-FFF2-40B4-BE49-F238E27FC236}">
                <a16:creationId xmlns:a16="http://schemas.microsoft.com/office/drawing/2014/main" id="{1A27EF04-D5CA-444B-948D-291AB0141FFD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1" name="Content 2">
            <a:extLst>
              <a:ext uri="{FF2B5EF4-FFF2-40B4-BE49-F238E27FC236}">
                <a16:creationId xmlns:a16="http://schemas.microsoft.com/office/drawing/2014/main" id="{27068E6D-55FE-4D29-BD22-DFC3C39BA9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5600" y="1998000"/>
            <a:ext cx="3744000" cy="4698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1998000"/>
            <a:ext cx="3744000" cy="4698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92000" y="630000"/>
            <a:ext cx="7797600" cy="774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cxnSp>
        <p:nvCxnSpPr>
          <p:cNvPr id="12" name="Footer Separator">
            <a:extLst>
              <a:ext uri="{FF2B5EF4-FFF2-40B4-BE49-F238E27FC236}">
                <a16:creationId xmlns:a16="http://schemas.microsoft.com/office/drawing/2014/main" id="{62434A67-8AA5-4766-AD11-76A04BB6D150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W Bar">
            <a:extLst>
              <a:ext uri="{FF2B5EF4-FFF2-40B4-BE49-F238E27FC236}">
                <a16:creationId xmlns:a16="http://schemas.microsoft.com/office/drawing/2014/main" id="{FDDF8B09-0989-4043-A699-968F86209702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/>
          </a:p>
        </p:txBody>
      </p:sp>
    </p:spTree>
    <p:extLst>
      <p:ext uri="{BB962C8B-B14F-4D97-AF65-F5344CB8AC3E}">
        <p14:creationId xmlns:p14="http://schemas.microsoft.com/office/powerpoint/2010/main" val="391741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2856" userDrawn="1">
          <p15:clr>
            <a:srgbClr val="FBAE40"/>
          </p15:clr>
        </p15:guide>
        <p15:guide id="8" pos="3050" userDrawn="1">
          <p15:clr>
            <a:srgbClr val="FBAE40"/>
          </p15:clr>
        </p15:guide>
        <p15:guide id="9" pos="5411" userDrawn="1">
          <p15:clr>
            <a:srgbClr val="FBAE40"/>
          </p15:clr>
        </p15:guide>
        <p15:guide id="10" pos="561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 with table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id Lines">
            <a:extLst>
              <a:ext uri="{FF2B5EF4-FFF2-40B4-BE49-F238E27FC236}">
                <a16:creationId xmlns:a16="http://schemas.microsoft.com/office/drawing/2014/main" id="{CD7C7D26-C8D1-4EB1-B395-32A0529FBC15}"/>
              </a:ext>
            </a:extLst>
          </p:cNvPr>
          <p:cNvGrpSpPr/>
          <p:nvPr/>
        </p:nvGrpSpPr>
        <p:grpSpPr>
          <a:xfrm>
            <a:off x="792000" y="1997075"/>
            <a:ext cx="11880000" cy="4698925"/>
            <a:chOff x="792000" y="1997075"/>
            <a:chExt cx="11880000" cy="4698925"/>
          </a:xfrm>
        </p:grpSpPr>
        <p:cxnSp>
          <p:nvCxnSpPr>
            <p:cNvPr id="11" name="Grid Bottom 3">
              <a:extLst>
                <a:ext uri="{FF2B5EF4-FFF2-40B4-BE49-F238E27FC236}">
                  <a16:creationId xmlns:a16="http://schemas.microsoft.com/office/drawing/2014/main" id="{9E89E7EF-A586-4E1E-8843-0858C6718735}"/>
                </a:ext>
              </a:extLst>
            </p:cNvPr>
            <p:cNvCxnSpPr/>
            <p:nvPr/>
          </p:nvCxnSpPr>
          <p:spPr>
            <a:xfrm>
              <a:off x="9774000" y="4464000"/>
              <a:ext cx="0" cy="2232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rid Bottom 2">
              <a:extLst>
                <a:ext uri="{FF2B5EF4-FFF2-40B4-BE49-F238E27FC236}">
                  <a16:creationId xmlns:a16="http://schemas.microsoft.com/office/drawing/2014/main" id="{55E0B6D6-F85F-47FF-B994-8D7A7B9C8154}"/>
                </a:ext>
              </a:extLst>
            </p:cNvPr>
            <p:cNvCxnSpPr/>
            <p:nvPr/>
          </p:nvCxnSpPr>
          <p:spPr>
            <a:xfrm>
              <a:off x="6732000" y="4464000"/>
              <a:ext cx="0" cy="2232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rid Bottom 1">
              <a:extLst>
                <a:ext uri="{FF2B5EF4-FFF2-40B4-BE49-F238E27FC236}">
                  <a16:creationId xmlns:a16="http://schemas.microsoft.com/office/drawing/2014/main" id="{87ED4E1A-5761-4A01-88A7-3491B8097BFE}"/>
                </a:ext>
              </a:extLst>
            </p:cNvPr>
            <p:cNvCxnSpPr/>
            <p:nvPr/>
          </p:nvCxnSpPr>
          <p:spPr>
            <a:xfrm>
              <a:off x="3690000" y="4464000"/>
              <a:ext cx="0" cy="2232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rid Horizontal 4">
              <a:extLst>
                <a:ext uri="{FF2B5EF4-FFF2-40B4-BE49-F238E27FC236}">
                  <a16:creationId xmlns:a16="http://schemas.microsoft.com/office/drawing/2014/main" id="{31701882-451B-48BB-BFB4-0423129C53CB}"/>
                </a:ext>
              </a:extLst>
            </p:cNvPr>
            <p:cNvCxnSpPr/>
            <p:nvPr/>
          </p:nvCxnSpPr>
          <p:spPr>
            <a:xfrm>
              <a:off x="9864000" y="4320000"/>
              <a:ext cx="280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rid Horizontal 3">
              <a:extLst>
                <a:ext uri="{FF2B5EF4-FFF2-40B4-BE49-F238E27FC236}">
                  <a16:creationId xmlns:a16="http://schemas.microsoft.com/office/drawing/2014/main" id="{C14DA1EB-79B0-4D23-8B39-CA2F66490155}"/>
                </a:ext>
              </a:extLst>
            </p:cNvPr>
            <p:cNvCxnSpPr/>
            <p:nvPr/>
          </p:nvCxnSpPr>
          <p:spPr>
            <a:xfrm>
              <a:off x="6822000" y="4320000"/>
              <a:ext cx="28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rid Horizontal 2">
              <a:extLst>
                <a:ext uri="{FF2B5EF4-FFF2-40B4-BE49-F238E27FC236}">
                  <a16:creationId xmlns:a16="http://schemas.microsoft.com/office/drawing/2014/main" id="{A7947BC7-47C6-4771-B783-6CA9C6B7CA73}"/>
                </a:ext>
              </a:extLst>
            </p:cNvPr>
            <p:cNvCxnSpPr/>
            <p:nvPr/>
          </p:nvCxnSpPr>
          <p:spPr>
            <a:xfrm>
              <a:off x="3780000" y="4320000"/>
              <a:ext cx="28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rid Horizontal 1">
              <a:extLst>
                <a:ext uri="{FF2B5EF4-FFF2-40B4-BE49-F238E27FC236}">
                  <a16:creationId xmlns:a16="http://schemas.microsoft.com/office/drawing/2014/main" id="{340934E2-9AE3-443F-B42B-05BD4AD6CEDE}"/>
                </a:ext>
              </a:extLst>
            </p:cNvPr>
            <p:cNvCxnSpPr/>
            <p:nvPr/>
          </p:nvCxnSpPr>
          <p:spPr>
            <a:xfrm>
              <a:off x="792000" y="4320000"/>
              <a:ext cx="277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rid Top 3">
              <a:extLst>
                <a:ext uri="{FF2B5EF4-FFF2-40B4-BE49-F238E27FC236}">
                  <a16:creationId xmlns:a16="http://schemas.microsoft.com/office/drawing/2014/main" id="{7DC4E4D5-5D48-4930-9C8F-1D1ACDC143C8}"/>
                </a:ext>
              </a:extLst>
            </p:cNvPr>
            <p:cNvCxnSpPr/>
            <p:nvPr/>
          </p:nvCxnSpPr>
          <p:spPr>
            <a:xfrm>
              <a:off x="9774000" y="1998000"/>
              <a:ext cx="0" cy="2232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rid Top 2">
              <a:extLst>
                <a:ext uri="{FF2B5EF4-FFF2-40B4-BE49-F238E27FC236}">
                  <a16:creationId xmlns:a16="http://schemas.microsoft.com/office/drawing/2014/main" id="{CBDE680A-1022-4E41-91E2-5ACA613D0706}"/>
                </a:ext>
              </a:extLst>
            </p:cNvPr>
            <p:cNvCxnSpPr/>
            <p:nvPr/>
          </p:nvCxnSpPr>
          <p:spPr>
            <a:xfrm>
              <a:off x="6732000" y="1998000"/>
              <a:ext cx="0" cy="2232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rid Top 1">
              <a:extLst>
                <a:ext uri="{FF2B5EF4-FFF2-40B4-BE49-F238E27FC236}">
                  <a16:creationId xmlns:a16="http://schemas.microsoft.com/office/drawing/2014/main" id="{9E58830B-5F02-4E27-9812-644990ED887B}"/>
                </a:ext>
              </a:extLst>
            </p:cNvPr>
            <p:cNvCxnSpPr/>
            <p:nvPr/>
          </p:nvCxnSpPr>
          <p:spPr>
            <a:xfrm>
              <a:off x="3690000" y="1997075"/>
              <a:ext cx="0" cy="2232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">
            <a:extLst>
              <a:ext uri="{FF2B5EF4-FFF2-40B4-BE49-F238E27FC236}">
                <a16:creationId xmlns:a16="http://schemas.microsoft.com/office/drawing/2014/main" id="{C82023A2-DBFB-44B9-864A-35F741522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148663D7-7FAC-4035-A2CC-979FE3A6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Február 2021</a:t>
            </a:r>
            <a:endParaRPr lang="en-GB" dirty="0"/>
          </a:p>
        </p:txBody>
      </p:sp>
      <p:cxnSp>
        <p:nvCxnSpPr>
          <p:cNvPr id="22" name="Footer Separator">
            <a:extLst>
              <a:ext uri="{FF2B5EF4-FFF2-40B4-BE49-F238E27FC236}">
                <a16:creationId xmlns:a16="http://schemas.microsoft.com/office/drawing/2014/main" id="{D80D15BA-32A4-4249-9802-3BACBF057B89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W Logo">
            <a:extLst>
              <a:ext uri="{FF2B5EF4-FFF2-40B4-BE49-F238E27FC236}">
                <a16:creationId xmlns:a16="http://schemas.microsoft.com/office/drawing/2014/main" id="{A9AE46D5-8CFE-445B-ABA0-61C9A0F2F989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6" name="TextBoxConfidential">
            <a:extLst>
              <a:ext uri="{FF2B5EF4-FFF2-40B4-BE49-F238E27FC236}">
                <a16:creationId xmlns:a16="http://schemas.microsoft.com/office/drawing/2014/main" id="{5B6F4914-AFFE-42B9-BCB1-085C25338CDF}"/>
              </a:ext>
            </a:extLst>
          </p:cNvPr>
          <p:cNvSpPr txBox="1"/>
          <p:nvPr/>
        </p:nvSpPr>
        <p:spPr>
          <a:xfrm>
            <a:off x="792000" y="6767999"/>
            <a:ext cx="11880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6">
                <a:solidFill>
                  <a:schemeClr val="tx1"/>
                </a:solidFill>
              </a:rPr>
              <a:t>Please treat all transactions and client names as confidential.</a:t>
            </a:r>
            <a:endParaRPr lang="en-GB" sz="1006" dirty="0">
              <a:solidFill>
                <a:schemeClr val="tx1"/>
              </a:solidFill>
            </a:endParaRPr>
          </a:p>
        </p:txBody>
      </p:sp>
      <p:graphicFrame>
        <p:nvGraphicFramePr>
          <p:cNvPr id="37" name="NewSlide_TableThombstoneTop" hidden="1">
            <a:extLst>
              <a:ext uri="{FF2B5EF4-FFF2-40B4-BE49-F238E27FC236}">
                <a16:creationId xmlns:a16="http://schemas.microsoft.com/office/drawing/2014/main" id="{48857610-0F01-48E4-BD7A-F9B47D4410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766449"/>
              </p:ext>
            </p:extLst>
          </p:nvPr>
        </p:nvGraphicFramePr>
        <p:xfrm>
          <a:off x="792000" y="1998000"/>
          <a:ext cx="11880000" cy="21731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9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9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7142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[Logo 1]</a:t>
                      </a:r>
                      <a:endParaRPr lang="en-GB" sz="1000" b="1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</a:rPr>
                        <a:t>[Logo 2]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</a:rPr>
                        <a:t>[Logo 3]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</a:rPr>
                        <a:t>[Logo 4]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dirty="0"/>
                        <a:t>[Text 1]</a:t>
                      </a: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[Text 2]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dirty="0"/>
                        <a:t>[Text 3]</a:t>
                      </a: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dirty="0"/>
                        <a:t>[Text 4]</a:t>
                      </a: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2000" marT="72000" marB="72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NewSlide_TableThombstoneBottom" hidden="1">
            <a:extLst>
              <a:ext uri="{FF2B5EF4-FFF2-40B4-BE49-F238E27FC236}">
                <a16:creationId xmlns:a16="http://schemas.microsoft.com/office/drawing/2014/main" id="{32862CB7-5F66-4E66-A399-6CFD00CD9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472657"/>
              </p:ext>
            </p:extLst>
          </p:nvPr>
        </p:nvGraphicFramePr>
        <p:xfrm>
          <a:off x="792000" y="4500000"/>
          <a:ext cx="11880000" cy="2196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9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9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[Logo 5]</a:t>
                      </a:r>
                      <a:endParaRPr lang="en-GB" sz="1000" b="1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</a:rPr>
                        <a:t>[Logo 6]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</a:rPr>
                        <a:t>[Logo 7]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</a:rPr>
                        <a:t>[Logo 8]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dirty="0"/>
                        <a:t>[Text 5]</a:t>
                      </a: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[Text 6]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dirty="0"/>
                        <a:t>[Text 7]</a:t>
                      </a: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dirty="0"/>
                        <a:t>[Text 8]</a:t>
                      </a: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2000" marT="72000" marB="72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A9D85471-8B79-49A4-AED5-21B50460A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26" name="TW Bar">
            <a:extLst>
              <a:ext uri="{FF2B5EF4-FFF2-40B4-BE49-F238E27FC236}">
                <a16:creationId xmlns:a16="http://schemas.microsoft.com/office/drawing/2014/main" id="{13CD45D6-0488-45F0-87D3-D76B50F71D65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/>
          </a:p>
        </p:txBody>
      </p:sp>
    </p:spTree>
    <p:extLst>
      <p:ext uri="{BB962C8B-B14F-4D97-AF65-F5344CB8AC3E}">
        <p14:creationId xmlns:p14="http://schemas.microsoft.com/office/powerpoint/2010/main" val="1580621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 with table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id Lines">
            <a:extLst>
              <a:ext uri="{FF2B5EF4-FFF2-40B4-BE49-F238E27FC236}">
                <a16:creationId xmlns:a16="http://schemas.microsoft.com/office/drawing/2014/main" id="{CD7C7D26-C8D1-4EB1-B395-32A0529FBC15}"/>
              </a:ext>
            </a:extLst>
          </p:cNvPr>
          <p:cNvGrpSpPr/>
          <p:nvPr/>
        </p:nvGrpSpPr>
        <p:grpSpPr>
          <a:xfrm>
            <a:off x="2286966" y="1997075"/>
            <a:ext cx="8892000" cy="4698925"/>
            <a:chOff x="792000" y="1997075"/>
            <a:chExt cx="8892000" cy="4698925"/>
          </a:xfrm>
        </p:grpSpPr>
        <p:cxnSp>
          <p:nvCxnSpPr>
            <p:cNvPr id="10" name="Grid Bottom 2">
              <a:extLst>
                <a:ext uri="{FF2B5EF4-FFF2-40B4-BE49-F238E27FC236}">
                  <a16:creationId xmlns:a16="http://schemas.microsoft.com/office/drawing/2014/main" id="{55E0B6D6-F85F-47FF-B994-8D7A7B9C8154}"/>
                </a:ext>
              </a:extLst>
            </p:cNvPr>
            <p:cNvCxnSpPr/>
            <p:nvPr/>
          </p:nvCxnSpPr>
          <p:spPr>
            <a:xfrm>
              <a:off x="6732000" y="4464000"/>
              <a:ext cx="0" cy="2232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rid Bottom 1">
              <a:extLst>
                <a:ext uri="{FF2B5EF4-FFF2-40B4-BE49-F238E27FC236}">
                  <a16:creationId xmlns:a16="http://schemas.microsoft.com/office/drawing/2014/main" id="{87ED4E1A-5761-4A01-88A7-3491B8097BFE}"/>
                </a:ext>
              </a:extLst>
            </p:cNvPr>
            <p:cNvCxnSpPr/>
            <p:nvPr/>
          </p:nvCxnSpPr>
          <p:spPr>
            <a:xfrm>
              <a:off x="3690000" y="4464000"/>
              <a:ext cx="0" cy="2232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rid Horizontal 3">
              <a:extLst>
                <a:ext uri="{FF2B5EF4-FFF2-40B4-BE49-F238E27FC236}">
                  <a16:creationId xmlns:a16="http://schemas.microsoft.com/office/drawing/2014/main" id="{C14DA1EB-79B0-4D23-8B39-CA2F66490155}"/>
                </a:ext>
              </a:extLst>
            </p:cNvPr>
            <p:cNvCxnSpPr/>
            <p:nvPr/>
          </p:nvCxnSpPr>
          <p:spPr>
            <a:xfrm>
              <a:off x="6822000" y="4320000"/>
              <a:ext cx="28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rid Horizontal 2">
              <a:extLst>
                <a:ext uri="{FF2B5EF4-FFF2-40B4-BE49-F238E27FC236}">
                  <a16:creationId xmlns:a16="http://schemas.microsoft.com/office/drawing/2014/main" id="{A7947BC7-47C6-4771-B783-6CA9C6B7CA73}"/>
                </a:ext>
              </a:extLst>
            </p:cNvPr>
            <p:cNvCxnSpPr/>
            <p:nvPr/>
          </p:nvCxnSpPr>
          <p:spPr>
            <a:xfrm>
              <a:off x="3780000" y="4320000"/>
              <a:ext cx="28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rid Horizontal 1">
              <a:extLst>
                <a:ext uri="{FF2B5EF4-FFF2-40B4-BE49-F238E27FC236}">
                  <a16:creationId xmlns:a16="http://schemas.microsoft.com/office/drawing/2014/main" id="{340934E2-9AE3-443F-B42B-05BD4AD6CEDE}"/>
                </a:ext>
              </a:extLst>
            </p:cNvPr>
            <p:cNvCxnSpPr/>
            <p:nvPr/>
          </p:nvCxnSpPr>
          <p:spPr>
            <a:xfrm>
              <a:off x="792000" y="4320000"/>
              <a:ext cx="277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rid Top 2">
              <a:extLst>
                <a:ext uri="{FF2B5EF4-FFF2-40B4-BE49-F238E27FC236}">
                  <a16:creationId xmlns:a16="http://schemas.microsoft.com/office/drawing/2014/main" id="{CBDE680A-1022-4E41-91E2-5ACA613D0706}"/>
                </a:ext>
              </a:extLst>
            </p:cNvPr>
            <p:cNvCxnSpPr/>
            <p:nvPr/>
          </p:nvCxnSpPr>
          <p:spPr>
            <a:xfrm>
              <a:off x="6732000" y="1998000"/>
              <a:ext cx="0" cy="2232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rid Top 1">
              <a:extLst>
                <a:ext uri="{FF2B5EF4-FFF2-40B4-BE49-F238E27FC236}">
                  <a16:creationId xmlns:a16="http://schemas.microsoft.com/office/drawing/2014/main" id="{9E58830B-5F02-4E27-9812-644990ED887B}"/>
                </a:ext>
              </a:extLst>
            </p:cNvPr>
            <p:cNvCxnSpPr/>
            <p:nvPr/>
          </p:nvCxnSpPr>
          <p:spPr>
            <a:xfrm>
              <a:off x="3690000" y="1997075"/>
              <a:ext cx="0" cy="2232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">
            <a:extLst>
              <a:ext uri="{FF2B5EF4-FFF2-40B4-BE49-F238E27FC236}">
                <a16:creationId xmlns:a16="http://schemas.microsoft.com/office/drawing/2014/main" id="{C82023A2-DBFB-44B9-864A-35F741522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148663D7-7FAC-4035-A2CC-979FE3A6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Február 2021</a:t>
            </a:r>
            <a:endParaRPr lang="en-GB" dirty="0"/>
          </a:p>
        </p:txBody>
      </p:sp>
      <p:cxnSp>
        <p:nvCxnSpPr>
          <p:cNvPr id="22" name="Footer Separator">
            <a:extLst>
              <a:ext uri="{FF2B5EF4-FFF2-40B4-BE49-F238E27FC236}">
                <a16:creationId xmlns:a16="http://schemas.microsoft.com/office/drawing/2014/main" id="{D80D15BA-32A4-4249-9802-3BACBF057B89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W Logo">
            <a:extLst>
              <a:ext uri="{FF2B5EF4-FFF2-40B4-BE49-F238E27FC236}">
                <a16:creationId xmlns:a16="http://schemas.microsoft.com/office/drawing/2014/main" id="{A9AE46D5-8CFE-445B-ABA0-61C9A0F2F989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6" name="TextBoxConfidential">
            <a:extLst>
              <a:ext uri="{FF2B5EF4-FFF2-40B4-BE49-F238E27FC236}">
                <a16:creationId xmlns:a16="http://schemas.microsoft.com/office/drawing/2014/main" id="{5B6F4914-AFFE-42B9-BCB1-085C25338CDF}"/>
              </a:ext>
            </a:extLst>
          </p:cNvPr>
          <p:cNvSpPr txBox="1"/>
          <p:nvPr/>
        </p:nvSpPr>
        <p:spPr>
          <a:xfrm>
            <a:off x="792000" y="6767999"/>
            <a:ext cx="11880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6">
                <a:solidFill>
                  <a:schemeClr val="tx1"/>
                </a:solidFill>
              </a:rPr>
              <a:t>Please treat all transactions and client names as confidential.</a:t>
            </a:r>
            <a:endParaRPr lang="en-GB" sz="1006" dirty="0">
              <a:solidFill>
                <a:schemeClr val="tx1"/>
              </a:solidFill>
            </a:endParaRPr>
          </a:p>
        </p:txBody>
      </p:sp>
      <p:graphicFrame>
        <p:nvGraphicFramePr>
          <p:cNvPr id="37" name="NewSlide_TableThombstoneTop" hidden="1">
            <a:extLst>
              <a:ext uri="{FF2B5EF4-FFF2-40B4-BE49-F238E27FC236}">
                <a16:creationId xmlns:a16="http://schemas.microsoft.com/office/drawing/2014/main" id="{48857610-0F01-48E4-BD7A-F9B47D4410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910291"/>
              </p:ext>
            </p:extLst>
          </p:nvPr>
        </p:nvGraphicFramePr>
        <p:xfrm>
          <a:off x="2286000" y="1998000"/>
          <a:ext cx="11880000" cy="21731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9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9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7142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[Logo 1]</a:t>
                      </a:r>
                      <a:endParaRPr lang="en-GB" sz="1000" b="1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</a:rPr>
                        <a:t>[Logo 2]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</a:rPr>
                        <a:t>[Logo 3]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dirty="0"/>
                        <a:t>[Text 1]</a:t>
                      </a: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[Text 2].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dirty="0"/>
                        <a:t>[Text 3]</a:t>
                      </a: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2000" marT="72000" marB="72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NewSlide_TableThombstoneBottom" hidden="1">
            <a:extLst>
              <a:ext uri="{FF2B5EF4-FFF2-40B4-BE49-F238E27FC236}">
                <a16:creationId xmlns:a16="http://schemas.microsoft.com/office/drawing/2014/main" id="{32862CB7-5F66-4E66-A399-6CFD00CD9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668923"/>
              </p:ext>
            </p:extLst>
          </p:nvPr>
        </p:nvGraphicFramePr>
        <p:xfrm>
          <a:off x="2286000" y="4500000"/>
          <a:ext cx="11880000" cy="2196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9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9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[Logo 4]</a:t>
                      </a:r>
                      <a:endParaRPr lang="en-GB" sz="1000" b="1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</a:rPr>
                        <a:t>[Logo 5]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</a:rPr>
                        <a:t>[Logo 6]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dirty="0"/>
                        <a:t>[Text 4]</a:t>
                      </a: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[Text 5]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dirty="0"/>
                        <a:t>[Text 6]</a:t>
                      </a: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2000" marT="72000" marB="72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A9D85471-8B79-49A4-AED5-21B50460A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9" name="TW Bar">
            <a:extLst>
              <a:ext uri="{FF2B5EF4-FFF2-40B4-BE49-F238E27FC236}">
                <a16:creationId xmlns:a16="http://schemas.microsoft.com/office/drawing/2014/main" id="{405650D7-851C-4D9C-880C-A6C79104047B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/>
          </a:p>
        </p:txBody>
      </p:sp>
    </p:spTree>
    <p:extLst>
      <p:ext uri="{BB962C8B-B14F-4D97-AF65-F5344CB8AC3E}">
        <p14:creationId xmlns:p14="http://schemas.microsoft.com/office/powerpoint/2010/main" val="3148911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 with tabl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id Lines">
            <a:extLst>
              <a:ext uri="{FF2B5EF4-FFF2-40B4-BE49-F238E27FC236}">
                <a16:creationId xmlns:a16="http://schemas.microsoft.com/office/drawing/2014/main" id="{CD7C7D26-C8D1-4EB1-B395-32A0529FBC15}"/>
              </a:ext>
            </a:extLst>
          </p:cNvPr>
          <p:cNvGrpSpPr/>
          <p:nvPr/>
        </p:nvGrpSpPr>
        <p:grpSpPr>
          <a:xfrm>
            <a:off x="3780000" y="1998000"/>
            <a:ext cx="5904000" cy="4698000"/>
            <a:chOff x="3780000" y="1998000"/>
            <a:chExt cx="5904000" cy="4698000"/>
          </a:xfrm>
        </p:grpSpPr>
        <p:cxnSp>
          <p:nvCxnSpPr>
            <p:cNvPr id="10" name="Grid Bottom 2">
              <a:extLst>
                <a:ext uri="{FF2B5EF4-FFF2-40B4-BE49-F238E27FC236}">
                  <a16:creationId xmlns:a16="http://schemas.microsoft.com/office/drawing/2014/main" id="{55E0B6D6-F85F-47FF-B994-8D7A7B9C8154}"/>
                </a:ext>
              </a:extLst>
            </p:cNvPr>
            <p:cNvCxnSpPr/>
            <p:nvPr/>
          </p:nvCxnSpPr>
          <p:spPr>
            <a:xfrm>
              <a:off x="6732000" y="4464000"/>
              <a:ext cx="0" cy="2232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rid Horizontal 3">
              <a:extLst>
                <a:ext uri="{FF2B5EF4-FFF2-40B4-BE49-F238E27FC236}">
                  <a16:creationId xmlns:a16="http://schemas.microsoft.com/office/drawing/2014/main" id="{C14DA1EB-79B0-4D23-8B39-CA2F66490155}"/>
                </a:ext>
              </a:extLst>
            </p:cNvPr>
            <p:cNvCxnSpPr/>
            <p:nvPr/>
          </p:nvCxnSpPr>
          <p:spPr>
            <a:xfrm>
              <a:off x="6822000" y="4320000"/>
              <a:ext cx="28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rid Horizontal 2">
              <a:extLst>
                <a:ext uri="{FF2B5EF4-FFF2-40B4-BE49-F238E27FC236}">
                  <a16:creationId xmlns:a16="http://schemas.microsoft.com/office/drawing/2014/main" id="{A7947BC7-47C6-4771-B783-6CA9C6B7CA73}"/>
                </a:ext>
              </a:extLst>
            </p:cNvPr>
            <p:cNvCxnSpPr/>
            <p:nvPr/>
          </p:nvCxnSpPr>
          <p:spPr>
            <a:xfrm>
              <a:off x="3780000" y="4320000"/>
              <a:ext cx="28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rid Top 2">
              <a:extLst>
                <a:ext uri="{FF2B5EF4-FFF2-40B4-BE49-F238E27FC236}">
                  <a16:creationId xmlns:a16="http://schemas.microsoft.com/office/drawing/2014/main" id="{CBDE680A-1022-4E41-91E2-5ACA613D0706}"/>
                </a:ext>
              </a:extLst>
            </p:cNvPr>
            <p:cNvCxnSpPr/>
            <p:nvPr/>
          </p:nvCxnSpPr>
          <p:spPr>
            <a:xfrm>
              <a:off x="6732000" y="1998000"/>
              <a:ext cx="0" cy="2232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">
            <a:extLst>
              <a:ext uri="{FF2B5EF4-FFF2-40B4-BE49-F238E27FC236}">
                <a16:creationId xmlns:a16="http://schemas.microsoft.com/office/drawing/2014/main" id="{C82023A2-DBFB-44B9-864A-35F741522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148663D7-7FAC-4035-A2CC-979FE3A6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Február 2021</a:t>
            </a:r>
            <a:endParaRPr lang="en-GB" dirty="0"/>
          </a:p>
        </p:txBody>
      </p:sp>
      <p:cxnSp>
        <p:nvCxnSpPr>
          <p:cNvPr id="22" name="Footer Separator">
            <a:extLst>
              <a:ext uri="{FF2B5EF4-FFF2-40B4-BE49-F238E27FC236}">
                <a16:creationId xmlns:a16="http://schemas.microsoft.com/office/drawing/2014/main" id="{D80D15BA-32A4-4249-9802-3BACBF057B89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W Logo">
            <a:extLst>
              <a:ext uri="{FF2B5EF4-FFF2-40B4-BE49-F238E27FC236}">
                <a16:creationId xmlns:a16="http://schemas.microsoft.com/office/drawing/2014/main" id="{A9AE46D5-8CFE-445B-ABA0-61C9A0F2F989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6" name="TextBoxConfidential">
            <a:extLst>
              <a:ext uri="{FF2B5EF4-FFF2-40B4-BE49-F238E27FC236}">
                <a16:creationId xmlns:a16="http://schemas.microsoft.com/office/drawing/2014/main" id="{5B6F4914-AFFE-42B9-BCB1-085C25338CDF}"/>
              </a:ext>
            </a:extLst>
          </p:cNvPr>
          <p:cNvSpPr txBox="1"/>
          <p:nvPr/>
        </p:nvSpPr>
        <p:spPr>
          <a:xfrm>
            <a:off x="792000" y="6767999"/>
            <a:ext cx="1188000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6">
                <a:solidFill>
                  <a:schemeClr val="tx1"/>
                </a:solidFill>
              </a:rPr>
              <a:t>Please treat all transactions and client names as confidential.</a:t>
            </a:r>
            <a:endParaRPr lang="en-GB" sz="1006" dirty="0">
              <a:solidFill>
                <a:schemeClr val="tx1"/>
              </a:solidFill>
            </a:endParaRPr>
          </a:p>
        </p:txBody>
      </p:sp>
      <p:graphicFrame>
        <p:nvGraphicFramePr>
          <p:cNvPr id="37" name="NewSlide_TableThombstoneTop" hidden="1">
            <a:extLst>
              <a:ext uri="{FF2B5EF4-FFF2-40B4-BE49-F238E27FC236}">
                <a16:creationId xmlns:a16="http://schemas.microsoft.com/office/drawing/2014/main" id="{48857610-0F01-48E4-BD7A-F9B47D4410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830001"/>
              </p:ext>
            </p:extLst>
          </p:nvPr>
        </p:nvGraphicFramePr>
        <p:xfrm>
          <a:off x="792000" y="1998000"/>
          <a:ext cx="11880000" cy="21731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9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9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7142"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</a:rPr>
                        <a:t>[Logo 1]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</a:rPr>
                        <a:t>[Logo 2]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[Text 1].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dirty="0"/>
                        <a:t>[Text 2]</a:t>
                      </a: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2000" marT="72000" marB="72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NewSlide_TableThombstoneBottom" hidden="1">
            <a:extLst>
              <a:ext uri="{FF2B5EF4-FFF2-40B4-BE49-F238E27FC236}">
                <a16:creationId xmlns:a16="http://schemas.microsoft.com/office/drawing/2014/main" id="{32862CB7-5F66-4E66-A399-6CFD00CD9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772413"/>
              </p:ext>
            </p:extLst>
          </p:nvPr>
        </p:nvGraphicFramePr>
        <p:xfrm>
          <a:off x="792000" y="4500000"/>
          <a:ext cx="11880000" cy="2196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9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9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</a:rPr>
                        <a:t>[Logo 3]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</a:rPr>
                        <a:t>[Logo 4]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[Text 3]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dirty="0"/>
                        <a:t>[Text 4]</a:t>
                      </a: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216000" marT="72000" marB="72000"/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2000" marT="72000" marB="72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A9D85471-8B79-49A4-AED5-21B50460A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6" name="TW Bar">
            <a:extLst>
              <a:ext uri="{FF2B5EF4-FFF2-40B4-BE49-F238E27FC236}">
                <a16:creationId xmlns:a16="http://schemas.microsoft.com/office/drawing/2014/main" id="{4B51054A-84B3-483E-9E90-AFBB03DA989E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/>
          </a:p>
        </p:txBody>
      </p:sp>
    </p:spTree>
    <p:extLst>
      <p:ext uri="{BB962C8B-B14F-4D97-AF65-F5344CB8AC3E}">
        <p14:creationId xmlns:p14="http://schemas.microsoft.com/office/powerpoint/2010/main" val="1458260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files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olouredBanner2">
            <a:extLst>
              <a:ext uri="{FF2B5EF4-FFF2-40B4-BE49-F238E27FC236}">
                <a16:creationId xmlns:a16="http://schemas.microsoft.com/office/drawing/2014/main" id="{6F4ED17A-31C6-4802-9F80-243EA04C1229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6897600" y="3156450"/>
            <a:ext cx="1584000" cy="446400"/>
          </a:xfrm>
          <a:solidFill>
            <a:srgbClr val="141B4D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141B4D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2" name="ColouredBanner1">
            <a:extLst>
              <a:ext uri="{FF2B5EF4-FFF2-40B4-BE49-F238E27FC236}">
                <a16:creationId xmlns:a16="http://schemas.microsoft.com/office/drawing/2014/main" id="{6F3CCDAD-A515-4F0F-AD4F-070240F4CD7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92000" y="3156450"/>
            <a:ext cx="1584000" cy="446400"/>
          </a:xfrm>
          <a:solidFill>
            <a:schemeClr val="accent3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3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Február 2021</a:t>
            </a:r>
            <a:endParaRPr lang="en-GB" dirty="0"/>
          </a:p>
        </p:txBody>
      </p:sp>
      <p:cxnSp>
        <p:nvCxnSpPr>
          <p:cNvPr id="67" name="Footer Separator">
            <a:extLst>
              <a:ext uri="{FF2B5EF4-FFF2-40B4-BE49-F238E27FC236}">
                <a16:creationId xmlns:a16="http://schemas.microsoft.com/office/drawing/2014/main" id="{F2B4CE10-E6AB-4969-8783-4C88F54A6FAA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W Logo">
            <a:extLst>
              <a:ext uri="{FF2B5EF4-FFF2-40B4-BE49-F238E27FC236}">
                <a16:creationId xmlns:a16="http://schemas.microsoft.com/office/drawing/2014/main" id="{0EE268C7-413C-4CCE-A41B-22F842AEB60A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75" name="ProfileInfo 2">
            <a:extLst>
              <a:ext uri="{FF2B5EF4-FFF2-40B4-BE49-F238E27FC236}">
                <a16:creationId xmlns:a16="http://schemas.microsoft.com/office/drawing/2014/main" id="{C0038341-4459-4DFC-9640-44F885EF98BF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6897600" y="3824024"/>
            <a:ext cx="5774400" cy="287205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9" name="ContactInfo 2">
            <a:extLst>
              <a:ext uri="{FF2B5EF4-FFF2-40B4-BE49-F238E27FC236}">
                <a16:creationId xmlns:a16="http://schemas.microsoft.com/office/drawing/2014/main" id="{D835DDC3-7AC4-49A5-B856-C61CF991DB4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661600" y="3168000"/>
            <a:ext cx="4010400" cy="432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880" b="0"/>
            </a:lvl2pPr>
            <a:lvl3pPr>
              <a:spcAft>
                <a:spcPts val="377"/>
              </a:spcAft>
              <a:defRPr sz="880" b="0"/>
            </a:lvl3pPr>
            <a:lvl4pPr>
              <a:spcAft>
                <a:spcPts val="377"/>
              </a:spcAft>
              <a:defRPr sz="880" b="0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81" name="NameInfo 2">
            <a:extLst>
              <a:ext uri="{FF2B5EF4-FFF2-40B4-BE49-F238E27FC236}">
                <a16:creationId xmlns:a16="http://schemas.microsoft.com/office/drawing/2014/main" id="{45043852-09CF-4161-81AE-CBE387F9277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676000" y="2700000"/>
            <a:ext cx="40104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spcAft>
                <a:spcPts val="0"/>
              </a:spcAft>
              <a:defRPr sz="1131" b="1"/>
            </a:lvl2pPr>
            <a:lvl3pPr>
              <a:spcAft>
                <a:spcPts val="377"/>
              </a:spcAft>
              <a:defRPr sz="1131" b="1"/>
            </a:lvl3pPr>
            <a:lvl4pPr>
              <a:spcAft>
                <a:spcPts val="377"/>
              </a:spcAft>
              <a:defRPr sz="1131" b="1"/>
            </a:lvl4pPr>
            <a:lvl5pPr>
              <a:spcAft>
                <a:spcPts val="377"/>
              </a:spcAft>
              <a:defRPr sz="1131" b="1"/>
            </a:lvl5pPr>
          </a:lstStyle>
          <a:p>
            <a:pPr lvl="0"/>
            <a:r>
              <a:rPr lang="en-GB" dirty="0"/>
              <a:t>[Name, Qualifications</a:t>
            </a:r>
            <a:br>
              <a:rPr lang="en-GB" dirty="0"/>
            </a:br>
            <a:r>
              <a:rPr lang="en-GB" dirty="0"/>
              <a:t>(University)]</a:t>
            </a:r>
          </a:p>
        </p:txBody>
      </p:sp>
      <p:sp>
        <p:nvSpPr>
          <p:cNvPr id="77" name="Picture 2">
            <a:extLst>
              <a:ext uri="{FF2B5EF4-FFF2-40B4-BE49-F238E27FC236}">
                <a16:creationId xmlns:a16="http://schemas.microsoft.com/office/drawing/2014/main" id="{D84748E8-AA67-4582-AC04-54EB7C647739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6897600" y="2018850"/>
            <a:ext cx="1584000" cy="1584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5" name="ProfileInfo 1">
            <a:extLst>
              <a:ext uri="{FF2B5EF4-FFF2-40B4-BE49-F238E27FC236}">
                <a16:creationId xmlns:a16="http://schemas.microsoft.com/office/drawing/2014/main" id="{087FA475-D9D7-4962-8A19-721FDFE08A69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792163" y="3824023"/>
            <a:ext cx="5781600" cy="2872051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2" name="Picture 1">
            <a:extLst>
              <a:ext uri="{FF2B5EF4-FFF2-40B4-BE49-F238E27FC236}">
                <a16:creationId xmlns:a16="http://schemas.microsoft.com/office/drawing/2014/main" id="{E35C666F-64AE-4C02-BF58-4A7ED89BB6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2000" y="2018850"/>
            <a:ext cx="1584000" cy="1584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65" name="ContactInfo 1">
            <a:extLst>
              <a:ext uri="{FF2B5EF4-FFF2-40B4-BE49-F238E27FC236}">
                <a16:creationId xmlns:a16="http://schemas.microsoft.com/office/drawing/2014/main" id="{9F5B6925-D380-411B-9A62-EDA8373392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55999" y="3168000"/>
            <a:ext cx="4017600" cy="432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880" b="0"/>
            </a:lvl2pPr>
            <a:lvl3pPr>
              <a:spcAft>
                <a:spcPts val="377"/>
              </a:spcAft>
              <a:defRPr sz="880" b="0"/>
            </a:lvl3pPr>
            <a:lvl4pPr>
              <a:spcAft>
                <a:spcPts val="377"/>
              </a:spcAft>
              <a:defRPr sz="880" b="0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21" name="NameInfo 1">
            <a:extLst>
              <a:ext uri="{FF2B5EF4-FFF2-40B4-BE49-F238E27FC236}">
                <a16:creationId xmlns:a16="http://schemas.microsoft.com/office/drawing/2014/main" id="{4F869E32-81BB-4714-B268-026B0D0547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56000" y="2700000"/>
            <a:ext cx="40176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spcAft>
                <a:spcPts val="0"/>
              </a:spcAft>
              <a:defRPr sz="1131" b="1"/>
            </a:lvl2pPr>
            <a:lvl3pPr>
              <a:spcAft>
                <a:spcPts val="377"/>
              </a:spcAft>
              <a:defRPr sz="1131" b="1"/>
            </a:lvl3pPr>
            <a:lvl4pPr>
              <a:spcAft>
                <a:spcPts val="377"/>
              </a:spcAft>
              <a:defRPr sz="1131" b="1"/>
            </a:lvl4pPr>
            <a:lvl5pPr>
              <a:spcAft>
                <a:spcPts val="377"/>
              </a:spcAft>
              <a:defRPr sz="1131" b="1"/>
            </a:lvl5pPr>
          </a:lstStyle>
          <a:p>
            <a:pPr lvl="0"/>
            <a:r>
              <a:rPr lang="en-GB" dirty="0"/>
              <a:t>[Name, Qualifications</a:t>
            </a:r>
            <a:br>
              <a:rPr lang="en-GB" dirty="0"/>
            </a:br>
            <a:r>
              <a:rPr lang="en-GB" dirty="0"/>
              <a:t>(University)]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630000"/>
            <a:ext cx="11880000" cy="774000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73" name="TW Bar">
            <a:extLst>
              <a:ext uri="{FF2B5EF4-FFF2-40B4-BE49-F238E27FC236}">
                <a16:creationId xmlns:a16="http://schemas.microsoft.com/office/drawing/2014/main" id="{0A5869B2-C91F-489F-A0C0-C57C8CB425CD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/>
          </a:p>
        </p:txBody>
      </p:sp>
    </p:spTree>
    <p:extLst>
      <p:ext uri="{BB962C8B-B14F-4D97-AF65-F5344CB8AC3E}">
        <p14:creationId xmlns:p14="http://schemas.microsoft.com/office/powerpoint/2010/main" val="2238506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4139">
          <p15:clr>
            <a:srgbClr val="FBAE40"/>
          </p15:clr>
        </p15:guide>
        <p15:guide id="8" pos="8451">
          <p15:clr>
            <a:srgbClr val="FBAE40"/>
          </p15:clr>
        </p15:guide>
        <p15:guide id="11" pos="4344">
          <p15:clr>
            <a:srgbClr val="FBAE40"/>
          </p15:clr>
        </p15:guide>
        <p15:guide id="14" orient="horz" pos="2699">
          <p15:clr>
            <a:srgbClr val="FBAE40"/>
          </p15:clr>
        </p15:guide>
        <p15:guide id="15" orient="horz" pos="258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files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Február 2021</a:t>
            </a:r>
            <a:endParaRPr lang="en-GB" dirty="0"/>
          </a:p>
        </p:txBody>
      </p:sp>
      <p:cxnSp>
        <p:nvCxnSpPr>
          <p:cNvPr id="67" name="Footer Separator">
            <a:extLst>
              <a:ext uri="{FF2B5EF4-FFF2-40B4-BE49-F238E27FC236}">
                <a16:creationId xmlns:a16="http://schemas.microsoft.com/office/drawing/2014/main" id="{F2B4CE10-E6AB-4969-8783-4C88F54A6FAA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W Logo">
            <a:extLst>
              <a:ext uri="{FF2B5EF4-FFF2-40B4-BE49-F238E27FC236}">
                <a16:creationId xmlns:a16="http://schemas.microsoft.com/office/drawing/2014/main" id="{0EE268C7-413C-4CCE-A41B-22F842AEB60A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5" name="ColouredBanner4">
            <a:extLst>
              <a:ext uri="{FF2B5EF4-FFF2-40B4-BE49-F238E27FC236}">
                <a16:creationId xmlns:a16="http://schemas.microsoft.com/office/drawing/2014/main" id="{9213C4CC-F718-4BC0-80BA-5AF9FD5007E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6897600" y="5428800"/>
            <a:ext cx="1296000" cy="360000"/>
          </a:xfrm>
          <a:solidFill>
            <a:srgbClr val="FBDD40"/>
          </a:solidFill>
          <a:ln>
            <a:noFill/>
          </a:ln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FBDD40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0" name="ColouredBanner3">
            <a:extLst>
              <a:ext uri="{FF2B5EF4-FFF2-40B4-BE49-F238E27FC236}">
                <a16:creationId xmlns:a16="http://schemas.microsoft.com/office/drawing/2014/main" id="{E6BA2F9D-3115-40F7-9716-AE38AEDEEB53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799259" y="5428800"/>
            <a:ext cx="1296000" cy="360000"/>
          </a:xfrm>
          <a:solidFill>
            <a:srgbClr val="BBC7D6"/>
          </a:solidFill>
          <a:ln>
            <a:noFill/>
          </a:ln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BBC7D6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3" name="ColouredBanner2">
            <a:extLst>
              <a:ext uri="{FF2B5EF4-FFF2-40B4-BE49-F238E27FC236}">
                <a16:creationId xmlns:a16="http://schemas.microsoft.com/office/drawing/2014/main" id="{62AAABE5-693D-4BEC-8BF9-FCBDE7B26C18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6897600" y="2934000"/>
            <a:ext cx="1296000" cy="360000"/>
          </a:xfrm>
          <a:solidFill>
            <a:srgbClr val="141B4D"/>
          </a:solidFill>
          <a:ln>
            <a:noFill/>
          </a:ln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141B4D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8" name="ColouredBanner1">
            <a:extLst>
              <a:ext uri="{FF2B5EF4-FFF2-40B4-BE49-F238E27FC236}">
                <a16:creationId xmlns:a16="http://schemas.microsoft.com/office/drawing/2014/main" id="{A975C8EE-A570-4160-A270-B280CF3B2C47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999" y="2934000"/>
            <a:ext cx="1296000" cy="360000"/>
          </a:xfrm>
          <a:solidFill>
            <a:schemeClr val="accent3">
              <a:lumMod val="100000"/>
            </a:schemeClr>
          </a:solidFill>
          <a:ln>
            <a:noFill/>
          </a:ln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3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88" name="ProfileInfo 4">
            <a:extLst>
              <a:ext uri="{FF2B5EF4-FFF2-40B4-BE49-F238E27FC236}">
                <a16:creationId xmlns:a16="http://schemas.microsoft.com/office/drawing/2014/main" id="{CA5C0846-EE06-4A10-929D-272E7C746028}"/>
              </a:ext>
            </a:extLst>
          </p:cNvPr>
          <p:cNvSpPr>
            <a:spLocks noGrp="1"/>
          </p:cNvSpPr>
          <p:nvPr>
            <p:ph sz="quarter" idx="67"/>
          </p:nvPr>
        </p:nvSpPr>
        <p:spPr>
          <a:xfrm>
            <a:off x="6897600" y="5914800"/>
            <a:ext cx="5774400" cy="7560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89" name="ContactInfo 4">
            <a:extLst>
              <a:ext uri="{FF2B5EF4-FFF2-40B4-BE49-F238E27FC236}">
                <a16:creationId xmlns:a16="http://schemas.microsoft.com/office/drawing/2014/main" id="{FD90EE04-01BB-4DCF-B402-2A6BFBED5C9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388000" y="5338800"/>
            <a:ext cx="4248000" cy="396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880" b="0"/>
            </a:lvl2pPr>
            <a:lvl3pPr>
              <a:spcAft>
                <a:spcPts val="377"/>
              </a:spcAft>
              <a:defRPr sz="880" b="0"/>
            </a:lvl3pPr>
            <a:lvl4pPr>
              <a:spcAft>
                <a:spcPts val="377"/>
              </a:spcAft>
              <a:defRPr sz="880" b="0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90" name="NameInfo 4">
            <a:extLst>
              <a:ext uri="{FF2B5EF4-FFF2-40B4-BE49-F238E27FC236}">
                <a16:creationId xmlns:a16="http://schemas.microsoft.com/office/drawing/2014/main" id="{F7506BDF-118E-4248-865F-33A65F2C15F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388000" y="4870800"/>
            <a:ext cx="4248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spcAft>
                <a:spcPts val="0"/>
              </a:spcAft>
              <a:defRPr sz="1131" b="1"/>
            </a:lvl2pPr>
            <a:lvl3pPr>
              <a:spcAft>
                <a:spcPts val="377"/>
              </a:spcAft>
              <a:defRPr sz="1131" b="1"/>
            </a:lvl3pPr>
            <a:lvl4pPr>
              <a:spcAft>
                <a:spcPts val="377"/>
              </a:spcAft>
              <a:defRPr sz="1131" b="1"/>
            </a:lvl4pPr>
            <a:lvl5pPr>
              <a:spcAft>
                <a:spcPts val="377"/>
              </a:spcAft>
              <a:defRPr sz="1131" b="1"/>
            </a:lvl5pPr>
          </a:lstStyle>
          <a:p>
            <a:pPr lvl="0"/>
            <a:r>
              <a:rPr lang="en-GB" dirty="0"/>
              <a:t>[Name, Qualifications</a:t>
            </a:r>
            <a:br>
              <a:rPr lang="en-GB" dirty="0"/>
            </a:br>
            <a:r>
              <a:rPr lang="en-GB" dirty="0"/>
              <a:t>(University)]</a:t>
            </a:r>
          </a:p>
        </p:txBody>
      </p:sp>
      <p:sp>
        <p:nvSpPr>
          <p:cNvPr id="36" name="Picture 4">
            <a:extLst>
              <a:ext uri="{FF2B5EF4-FFF2-40B4-BE49-F238E27FC236}">
                <a16:creationId xmlns:a16="http://schemas.microsoft.com/office/drawing/2014/main" id="{88CF2463-5C25-4BE5-B394-8B34A489E5C0}"/>
              </a:ext>
            </a:extLst>
          </p:cNvPr>
          <p:cNvSpPr>
            <a:spLocks noGrp="1"/>
          </p:cNvSpPr>
          <p:nvPr>
            <p:ph type="pic" sz="quarter" idx="81"/>
          </p:nvPr>
        </p:nvSpPr>
        <p:spPr>
          <a:xfrm>
            <a:off x="6897600" y="4492800"/>
            <a:ext cx="1296000" cy="129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92" name="ProfileInfo 3">
            <a:extLst>
              <a:ext uri="{FF2B5EF4-FFF2-40B4-BE49-F238E27FC236}">
                <a16:creationId xmlns:a16="http://schemas.microsoft.com/office/drawing/2014/main" id="{0C46946C-B725-4DE7-B6BC-E249A023C1C6}"/>
              </a:ext>
            </a:extLst>
          </p:cNvPr>
          <p:cNvSpPr>
            <a:spLocks noGrp="1"/>
          </p:cNvSpPr>
          <p:nvPr>
            <p:ph sz="quarter" idx="71"/>
          </p:nvPr>
        </p:nvSpPr>
        <p:spPr>
          <a:xfrm>
            <a:off x="792163" y="5914800"/>
            <a:ext cx="5781600" cy="7560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94" name="ContactInfo 3">
            <a:extLst>
              <a:ext uri="{FF2B5EF4-FFF2-40B4-BE49-F238E27FC236}">
                <a16:creationId xmlns:a16="http://schemas.microsoft.com/office/drawing/2014/main" id="{4F324EA2-AFD5-41BB-A0DF-893F8F4EB6D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329199" y="5338800"/>
            <a:ext cx="4248000" cy="396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880" b="0"/>
            </a:lvl2pPr>
            <a:lvl3pPr>
              <a:spcAft>
                <a:spcPts val="377"/>
              </a:spcAft>
              <a:defRPr sz="880" b="0"/>
            </a:lvl3pPr>
            <a:lvl4pPr>
              <a:spcAft>
                <a:spcPts val="377"/>
              </a:spcAft>
              <a:defRPr sz="880" b="0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95" name="NameInfo 3">
            <a:extLst>
              <a:ext uri="{FF2B5EF4-FFF2-40B4-BE49-F238E27FC236}">
                <a16:creationId xmlns:a16="http://schemas.microsoft.com/office/drawing/2014/main" id="{2E7E05B5-302C-483A-813C-385198B8B7D0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2329200" y="4870800"/>
            <a:ext cx="4248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spcAft>
                <a:spcPts val="0"/>
              </a:spcAft>
              <a:defRPr sz="1131" b="1"/>
            </a:lvl2pPr>
            <a:lvl3pPr>
              <a:spcAft>
                <a:spcPts val="377"/>
              </a:spcAft>
              <a:defRPr sz="1131" b="1"/>
            </a:lvl3pPr>
            <a:lvl4pPr>
              <a:spcAft>
                <a:spcPts val="377"/>
              </a:spcAft>
              <a:defRPr sz="1131" b="1"/>
            </a:lvl4pPr>
            <a:lvl5pPr>
              <a:spcAft>
                <a:spcPts val="377"/>
              </a:spcAft>
              <a:defRPr sz="1131" b="1"/>
            </a:lvl5pPr>
          </a:lstStyle>
          <a:p>
            <a:pPr lvl="0"/>
            <a:r>
              <a:rPr lang="en-GB" dirty="0"/>
              <a:t>[Name, Qualifications</a:t>
            </a:r>
            <a:br>
              <a:rPr lang="en-GB" dirty="0"/>
            </a:br>
            <a:r>
              <a:rPr lang="en-GB" dirty="0"/>
              <a:t>(University)]</a:t>
            </a:r>
          </a:p>
        </p:txBody>
      </p:sp>
      <p:sp>
        <p:nvSpPr>
          <p:cNvPr id="31" name="Picture 3">
            <a:extLst>
              <a:ext uri="{FF2B5EF4-FFF2-40B4-BE49-F238E27FC236}">
                <a16:creationId xmlns:a16="http://schemas.microsoft.com/office/drawing/2014/main" id="{6612223C-B845-4B1C-9A4E-845357D066D9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799260" y="4492800"/>
            <a:ext cx="1296000" cy="129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75" name="ProfileInfo 2">
            <a:extLst>
              <a:ext uri="{FF2B5EF4-FFF2-40B4-BE49-F238E27FC236}">
                <a16:creationId xmlns:a16="http://schemas.microsoft.com/office/drawing/2014/main" id="{C0038341-4459-4DFC-9640-44F885EF98BF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6897600" y="3420000"/>
            <a:ext cx="5774400" cy="7560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9" name="ContactInfo 2">
            <a:extLst>
              <a:ext uri="{FF2B5EF4-FFF2-40B4-BE49-F238E27FC236}">
                <a16:creationId xmlns:a16="http://schemas.microsoft.com/office/drawing/2014/main" id="{D835DDC3-7AC4-49A5-B856-C61CF991DB4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388000" y="2844000"/>
            <a:ext cx="4248000" cy="396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880" b="0"/>
            </a:lvl2pPr>
            <a:lvl3pPr>
              <a:spcAft>
                <a:spcPts val="377"/>
              </a:spcAft>
              <a:defRPr sz="880" b="0"/>
            </a:lvl3pPr>
            <a:lvl4pPr>
              <a:spcAft>
                <a:spcPts val="377"/>
              </a:spcAft>
              <a:defRPr sz="880" b="0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81" name="NameInfo 2">
            <a:extLst>
              <a:ext uri="{FF2B5EF4-FFF2-40B4-BE49-F238E27FC236}">
                <a16:creationId xmlns:a16="http://schemas.microsoft.com/office/drawing/2014/main" id="{45043852-09CF-4161-81AE-CBE387F9277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388000" y="2376000"/>
            <a:ext cx="4248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spcAft>
                <a:spcPts val="0"/>
              </a:spcAft>
              <a:defRPr sz="1131" b="1"/>
            </a:lvl2pPr>
            <a:lvl3pPr>
              <a:spcAft>
                <a:spcPts val="377"/>
              </a:spcAft>
              <a:defRPr sz="1131" b="1"/>
            </a:lvl3pPr>
            <a:lvl4pPr>
              <a:spcAft>
                <a:spcPts val="377"/>
              </a:spcAft>
              <a:defRPr sz="1131" b="1"/>
            </a:lvl4pPr>
            <a:lvl5pPr>
              <a:spcAft>
                <a:spcPts val="377"/>
              </a:spcAft>
              <a:defRPr sz="1131" b="1"/>
            </a:lvl5pPr>
          </a:lstStyle>
          <a:p>
            <a:pPr lvl="0"/>
            <a:r>
              <a:rPr lang="en-GB" dirty="0"/>
              <a:t>[Name, Qualifications</a:t>
            </a:r>
            <a:br>
              <a:rPr lang="en-GB" dirty="0"/>
            </a:br>
            <a:r>
              <a:rPr lang="en-GB" dirty="0"/>
              <a:t>(University)]</a:t>
            </a:r>
          </a:p>
        </p:txBody>
      </p:sp>
      <p:sp>
        <p:nvSpPr>
          <p:cNvPr id="34" name="Picture 2">
            <a:extLst>
              <a:ext uri="{FF2B5EF4-FFF2-40B4-BE49-F238E27FC236}">
                <a16:creationId xmlns:a16="http://schemas.microsoft.com/office/drawing/2014/main" id="{3B41D359-FB80-46FF-A850-35A8D67B15B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6897600" y="1998000"/>
            <a:ext cx="1296000" cy="129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5" name="ProfileInfo 1">
            <a:extLst>
              <a:ext uri="{FF2B5EF4-FFF2-40B4-BE49-F238E27FC236}">
                <a16:creationId xmlns:a16="http://schemas.microsoft.com/office/drawing/2014/main" id="{087FA475-D9D7-4962-8A19-721FDFE08A69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792163" y="3420000"/>
            <a:ext cx="5781600" cy="7560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65" name="ContactInfo 1">
            <a:extLst>
              <a:ext uri="{FF2B5EF4-FFF2-40B4-BE49-F238E27FC236}">
                <a16:creationId xmlns:a16="http://schemas.microsoft.com/office/drawing/2014/main" id="{9F5B6925-D380-411B-9A62-EDA8373392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29199" y="2844000"/>
            <a:ext cx="4248000" cy="396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880" b="0"/>
            </a:lvl2pPr>
            <a:lvl3pPr>
              <a:spcAft>
                <a:spcPts val="377"/>
              </a:spcAft>
              <a:defRPr sz="880" b="0"/>
            </a:lvl3pPr>
            <a:lvl4pPr>
              <a:spcAft>
                <a:spcPts val="377"/>
              </a:spcAft>
              <a:defRPr sz="880" b="0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21" name="NameInfo 1">
            <a:extLst>
              <a:ext uri="{FF2B5EF4-FFF2-40B4-BE49-F238E27FC236}">
                <a16:creationId xmlns:a16="http://schemas.microsoft.com/office/drawing/2014/main" id="{4F869E32-81BB-4714-B268-026B0D0547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40000" y="2376000"/>
            <a:ext cx="4248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spcAft>
                <a:spcPts val="0"/>
              </a:spcAft>
              <a:defRPr sz="1131" b="1"/>
            </a:lvl2pPr>
            <a:lvl3pPr>
              <a:spcAft>
                <a:spcPts val="377"/>
              </a:spcAft>
              <a:defRPr sz="1131" b="1"/>
            </a:lvl3pPr>
            <a:lvl4pPr>
              <a:spcAft>
                <a:spcPts val="377"/>
              </a:spcAft>
              <a:defRPr sz="1131" b="1"/>
            </a:lvl4pPr>
            <a:lvl5pPr>
              <a:spcAft>
                <a:spcPts val="377"/>
              </a:spcAft>
              <a:defRPr sz="1131" b="1"/>
            </a:lvl5pPr>
          </a:lstStyle>
          <a:p>
            <a:pPr lvl="0"/>
            <a:r>
              <a:rPr lang="en-GB" dirty="0"/>
              <a:t>[Name, Qualifications</a:t>
            </a:r>
            <a:br>
              <a:rPr lang="en-GB" dirty="0"/>
            </a:br>
            <a:r>
              <a:rPr lang="en-GB" dirty="0"/>
              <a:t>(University)]</a:t>
            </a:r>
          </a:p>
        </p:txBody>
      </p:sp>
      <p:sp>
        <p:nvSpPr>
          <p:cNvPr id="29" name="Picture 1">
            <a:extLst>
              <a:ext uri="{FF2B5EF4-FFF2-40B4-BE49-F238E27FC236}">
                <a16:creationId xmlns:a16="http://schemas.microsoft.com/office/drawing/2014/main" id="{2E071176-9E77-4E74-AA38-95549E46BC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2000" y="1998000"/>
            <a:ext cx="1296000" cy="129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630000"/>
            <a:ext cx="11880000" cy="774000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73" name="TW Bar">
            <a:extLst>
              <a:ext uri="{FF2B5EF4-FFF2-40B4-BE49-F238E27FC236}">
                <a16:creationId xmlns:a16="http://schemas.microsoft.com/office/drawing/2014/main" id="{0A5869B2-C91F-489F-A0C0-C57C8CB425CD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/>
          </a:p>
        </p:txBody>
      </p:sp>
    </p:spTree>
    <p:extLst>
      <p:ext uri="{BB962C8B-B14F-4D97-AF65-F5344CB8AC3E}">
        <p14:creationId xmlns:p14="http://schemas.microsoft.com/office/powerpoint/2010/main" val="115522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6" pos="4139" userDrawn="1">
          <p15:clr>
            <a:srgbClr val="FBAE40"/>
          </p15:clr>
        </p15:guide>
        <p15:guide id="17" pos="8451" userDrawn="1">
          <p15:clr>
            <a:srgbClr val="FBAE40"/>
          </p15:clr>
        </p15:guide>
        <p15:guide id="18" pos="4344" userDrawn="1">
          <p15:clr>
            <a:srgbClr val="FBAE40"/>
          </p15:clr>
        </p15:guide>
        <p15:guide id="19" orient="horz" pos="2826" userDrawn="1">
          <p15:clr>
            <a:srgbClr val="FBAE40"/>
          </p15:clr>
        </p15:guide>
        <p15:guide id="20" orient="horz" pos="263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files 6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louredBanner6">
            <a:extLst>
              <a:ext uri="{FF2B5EF4-FFF2-40B4-BE49-F238E27FC236}">
                <a16:creationId xmlns:a16="http://schemas.microsoft.com/office/drawing/2014/main" id="{E28A53DA-2EA8-4FEE-95D4-FAD84A8E109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1088000" y="3149250"/>
            <a:ext cx="1584000" cy="446400"/>
          </a:xfrm>
          <a:solidFill>
            <a:schemeClr val="accent2">
              <a:lumMod val="100000"/>
            </a:schemeClr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2">
                    <a:lumMod val="100000"/>
                  </a:schemeClr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6" name="ColouredBanner5">
            <a:extLst>
              <a:ext uri="{FF2B5EF4-FFF2-40B4-BE49-F238E27FC236}">
                <a16:creationId xmlns:a16="http://schemas.microsoft.com/office/drawing/2014/main" id="{313BBDB2-D3D0-4CC2-831D-97EC9D34E19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28800" y="3149250"/>
            <a:ext cx="1584000" cy="446400"/>
          </a:xfrm>
          <a:solidFill>
            <a:srgbClr val="253746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253746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5" name="ColouredBanner4">
            <a:extLst>
              <a:ext uri="{FF2B5EF4-FFF2-40B4-BE49-F238E27FC236}">
                <a16:creationId xmlns:a16="http://schemas.microsoft.com/office/drawing/2014/main" id="{0A2EE314-FA4D-4692-A5A9-793381C9CD1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969600" y="3149250"/>
            <a:ext cx="1584000" cy="446400"/>
          </a:xfrm>
          <a:solidFill>
            <a:srgbClr val="FBDD40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FBDD40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4" name="ColouredBanner3">
            <a:extLst>
              <a:ext uri="{FF2B5EF4-FFF2-40B4-BE49-F238E27FC236}">
                <a16:creationId xmlns:a16="http://schemas.microsoft.com/office/drawing/2014/main" id="{2DCD8D1D-A88A-4ACB-9337-358F265E7D7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910400" y="3149250"/>
            <a:ext cx="1584000" cy="446400"/>
          </a:xfrm>
          <a:solidFill>
            <a:srgbClr val="A7A4E0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A7A4E0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3" name="ColouredBanner2">
            <a:extLst>
              <a:ext uri="{FF2B5EF4-FFF2-40B4-BE49-F238E27FC236}">
                <a16:creationId xmlns:a16="http://schemas.microsoft.com/office/drawing/2014/main" id="{7ACB0AA8-B9BE-44FE-93C9-E317B8C4A8B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851200" y="3149250"/>
            <a:ext cx="1584000" cy="446400"/>
          </a:xfrm>
          <a:solidFill>
            <a:srgbClr val="141B4D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1">
                    <a:lumMod val="100000"/>
                  </a:schemeClr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2" name="ColouredBanner1">
            <a:extLst>
              <a:ext uri="{FF2B5EF4-FFF2-40B4-BE49-F238E27FC236}">
                <a16:creationId xmlns:a16="http://schemas.microsoft.com/office/drawing/2014/main" id="{6F3CCDAD-A515-4F0F-AD4F-070240F4CD7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92000" y="3149250"/>
            <a:ext cx="1584000" cy="446400"/>
          </a:xfrm>
          <a:solidFill>
            <a:schemeClr val="accent3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3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Február 2021</a:t>
            </a:r>
            <a:endParaRPr lang="en-GB" dirty="0"/>
          </a:p>
        </p:txBody>
      </p:sp>
      <p:cxnSp>
        <p:nvCxnSpPr>
          <p:cNvPr id="67" name="Footer Separator">
            <a:extLst>
              <a:ext uri="{FF2B5EF4-FFF2-40B4-BE49-F238E27FC236}">
                <a16:creationId xmlns:a16="http://schemas.microsoft.com/office/drawing/2014/main" id="{F2B4CE10-E6AB-4969-8783-4C88F54A6FAA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W Logo">
            <a:extLst>
              <a:ext uri="{FF2B5EF4-FFF2-40B4-BE49-F238E27FC236}">
                <a16:creationId xmlns:a16="http://schemas.microsoft.com/office/drawing/2014/main" id="{0EE268C7-413C-4CCE-A41B-22F842AEB60A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72" name="Picture 6">
            <a:extLst>
              <a:ext uri="{FF2B5EF4-FFF2-40B4-BE49-F238E27FC236}">
                <a16:creationId xmlns:a16="http://schemas.microsoft.com/office/drawing/2014/main" id="{6341BDD3-EF59-4632-8FCC-621B799C999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1088000" y="2018850"/>
            <a:ext cx="1584000" cy="1584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52" name="ContactInfo 6">
            <a:extLst>
              <a:ext uri="{FF2B5EF4-FFF2-40B4-BE49-F238E27FC236}">
                <a16:creationId xmlns:a16="http://schemas.microsoft.com/office/drawing/2014/main" id="{561921FD-6E03-444C-B7EA-7156EABB595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1088000" y="4070850"/>
            <a:ext cx="1656000" cy="468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880" b="0"/>
            </a:lvl2pPr>
            <a:lvl3pPr>
              <a:spcAft>
                <a:spcPts val="377"/>
              </a:spcAft>
              <a:defRPr sz="880" b="0"/>
            </a:lvl3pPr>
            <a:lvl4pPr>
              <a:spcAft>
                <a:spcPts val="377"/>
              </a:spcAft>
              <a:defRPr sz="880" b="0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53" name="NameInfo 6">
            <a:extLst>
              <a:ext uri="{FF2B5EF4-FFF2-40B4-BE49-F238E27FC236}">
                <a16:creationId xmlns:a16="http://schemas.microsoft.com/office/drawing/2014/main" id="{8D0E15AE-240B-462B-B4C3-3766EBC6D97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1088000" y="3638850"/>
            <a:ext cx="165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spcAft>
                <a:spcPts val="0"/>
              </a:spcAft>
              <a:defRPr sz="1131" b="1"/>
            </a:lvl2pPr>
            <a:lvl3pPr>
              <a:spcAft>
                <a:spcPts val="377"/>
              </a:spcAft>
              <a:defRPr sz="1131" b="1"/>
            </a:lvl3pPr>
            <a:lvl4pPr>
              <a:spcAft>
                <a:spcPts val="377"/>
              </a:spcAft>
              <a:defRPr sz="1131" b="1"/>
            </a:lvl4pPr>
            <a:lvl5pPr>
              <a:spcAft>
                <a:spcPts val="377"/>
              </a:spcAft>
              <a:defRPr sz="1131" b="1"/>
            </a:lvl5pPr>
          </a:lstStyle>
          <a:p>
            <a:pPr lvl="0"/>
            <a:r>
              <a:rPr lang="en-GB" dirty="0"/>
              <a:t>[Name, Qualifications</a:t>
            </a:r>
            <a:br>
              <a:rPr lang="en-GB" dirty="0"/>
            </a:br>
            <a:r>
              <a:rPr lang="en-GB" dirty="0"/>
              <a:t>(University)]</a:t>
            </a:r>
          </a:p>
        </p:txBody>
      </p:sp>
      <p:sp>
        <p:nvSpPr>
          <p:cNvPr id="50" name="ContactInfo 5">
            <a:extLst>
              <a:ext uri="{FF2B5EF4-FFF2-40B4-BE49-F238E27FC236}">
                <a16:creationId xmlns:a16="http://schemas.microsoft.com/office/drawing/2014/main" id="{FBB248B9-C274-45EA-B7FA-B6EB0CF4AF6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28800" y="4070850"/>
            <a:ext cx="1656000" cy="468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880" b="0"/>
            </a:lvl2pPr>
            <a:lvl3pPr>
              <a:spcAft>
                <a:spcPts val="377"/>
              </a:spcAft>
              <a:defRPr sz="880" b="0"/>
            </a:lvl3pPr>
            <a:lvl4pPr>
              <a:spcAft>
                <a:spcPts val="377"/>
              </a:spcAft>
              <a:defRPr sz="880" b="0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70" name="Picture 5">
            <a:extLst>
              <a:ext uri="{FF2B5EF4-FFF2-40B4-BE49-F238E27FC236}">
                <a16:creationId xmlns:a16="http://schemas.microsoft.com/office/drawing/2014/main" id="{6D8C2D14-512F-4267-90EC-D830A61ACD3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028800" y="2018850"/>
            <a:ext cx="1584000" cy="1584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51" name="NameInfo 5">
            <a:extLst>
              <a:ext uri="{FF2B5EF4-FFF2-40B4-BE49-F238E27FC236}">
                <a16:creationId xmlns:a16="http://schemas.microsoft.com/office/drawing/2014/main" id="{63047846-A49F-476B-9696-8D948BF859EB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028800" y="3638850"/>
            <a:ext cx="165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spcAft>
                <a:spcPts val="0"/>
              </a:spcAft>
              <a:defRPr sz="1131" b="1"/>
            </a:lvl2pPr>
            <a:lvl3pPr>
              <a:spcAft>
                <a:spcPts val="377"/>
              </a:spcAft>
              <a:defRPr sz="1131" b="1"/>
            </a:lvl3pPr>
            <a:lvl4pPr>
              <a:spcAft>
                <a:spcPts val="377"/>
              </a:spcAft>
              <a:defRPr sz="1131" b="1"/>
            </a:lvl4pPr>
            <a:lvl5pPr>
              <a:spcAft>
                <a:spcPts val="377"/>
              </a:spcAft>
              <a:defRPr sz="1131" b="1"/>
            </a:lvl5pPr>
          </a:lstStyle>
          <a:p>
            <a:pPr lvl="0"/>
            <a:r>
              <a:rPr lang="en-GB" dirty="0"/>
              <a:t>[Name, Qualifications</a:t>
            </a:r>
            <a:br>
              <a:rPr lang="en-GB" dirty="0"/>
            </a:br>
            <a:r>
              <a:rPr lang="en-GB" dirty="0"/>
              <a:t>(University)]</a:t>
            </a:r>
          </a:p>
        </p:txBody>
      </p:sp>
      <p:sp>
        <p:nvSpPr>
          <p:cNvPr id="68" name="Picture 4">
            <a:extLst>
              <a:ext uri="{FF2B5EF4-FFF2-40B4-BE49-F238E27FC236}">
                <a16:creationId xmlns:a16="http://schemas.microsoft.com/office/drawing/2014/main" id="{02FDCC46-176E-46B3-A888-74348FF48A0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69600" y="2018850"/>
            <a:ext cx="1584000" cy="1584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48" name="ContactInfo 4">
            <a:extLst>
              <a:ext uri="{FF2B5EF4-FFF2-40B4-BE49-F238E27FC236}">
                <a16:creationId xmlns:a16="http://schemas.microsoft.com/office/drawing/2014/main" id="{9CAF37B7-C065-468E-9308-9375354A1E5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69600" y="4070850"/>
            <a:ext cx="1656000" cy="468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880" b="0"/>
            </a:lvl2pPr>
            <a:lvl3pPr>
              <a:spcAft>
                <a:spcPts val="377"/>
              </a:spcAft>
              <a:defRPr sz="880" b="0"/>
            </a:lvl3pPr>
            <a:lvl4pPr>
              <a:spcAft>
                <a:spcPts val="377"/>
              </a:spcAft>
              <a:defRPr sz="880" b="0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49" name="NameInfo 4">
            <a:extLst>
              <a:ext uri="{FF2B5EF4-FFF2-40B4-BE49-F238E27FC236}">
                <a16:creationId xmlns:a16="http://schemas.microsoft.com/office/drawing/2014/main" id="{001C6534-3D32-43E6-A33D-2CFB0C2E73D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69600" y="3638850"/>
            <a:ext cx="165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spcAft>
                <a:spcPts val="0"/>
              </a:spcAft>
              <a:defRPr sz="1131" b="1"/>
            </a:lvl2pPr>
            <a:lvl3pPr>
              <a:spcAft>
                <a:spcPts val="377"/>
              </a:spcAft>
              <a:defRPr sz="1131" b="1"/>
            </a:lvl3pPr>
            <a:lvl4pPr>
              <a:spcAft>
                <a:spcPts val="377"/>
              </a:spcAft>
              <a:defRPr sz="1131" b="1"/>
            </a:lvl4pPr>
            <a:lvl5pPr>
              <a:spcAft>
                <a:spcPts val="377"/>
              </a:spcAft>
              <a:defRPr sz="1131" b="1"/>
            </a:lvl5pPr>
          </a:lstStyle>
          <a:p>
            <a:pPr lvl="0"/>
            <a:r>
              <a:rPr lang="en-GB" dirty="0"/>
              <a:t>[Name, Qualifications</a:t>
            </a:r>
            <a:br>
              <a:rPr lang="en-GB" dirty="0"/>
            </a:br>
            <a:r>
              <a:rPr lang="en-GB" dirty="0"/>
              <a:t>(University)]</a:t>
            </a:r>
          </a:p>
        </p:txBody>
      </p:sp>
      <p:sp>
        <p:nvSpPr>
          <p:cNvPr id="66" name="Picture 3">
            <a:extLst>
              <a:ext uri="{FF2B5EF4-FFF2-40B4-BE49-F238E27FC236}">
                <a16:creationId xmlns:a16="http://schemas.microsoft.com/office/drawing/2014/main" id="{E9B2DF6B-1CF9-4353-879C-03D9B5E77B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910400" y="2018850"/>
            <a:ext cx="1584000" cy="1584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46" name="ContactInfo 3">
            <a:extLst>
              <a:ext uri="{FF2B5EF4-FFF2-40B4-BE49-F238E27FC236}">
                <a16:creationId xmlns:a16="http://schemas.microsoft.com/office/drawing/2014/main" id="{F91F33E4-99D1-4969-A224-A4E54E7F424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910400" y="4070850"/>
            <a:ext cx="1656000" cy="468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880" b="0"/>
            </a:lvl2pPr>
            <a:lvl3pPr>
              <a:spcAft>
                <a:spcPts val="377"/>
              </a:spcAft>
              <a:defRPr sz="880" b="0"/>
            </a:lvl3pPr>
            <a:lvl4pPr>
              <a:spcAft>
                <a:spcPts val="377"/>
              </a:spcAft>
              <a:defRPr sz="880" b="0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47" name="NameInfo 3">
            <a:extLst>
              <a:ext uri="{FF2B5EF4-FFF2-40B4-BE49-F238E27FC236}">
                <a16:creationId xmlns:a16="http://schemas.microsoft.com/office/drawing/2014/main" id="{662D0F2A-F9B8-48CC-A5D1-BF0FF1CD2B8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910400" y="3638850"/>
            <a:ext cx="165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spcAft>
                <a:spcPts val="0"/>
              </a:spcAft>
              <a:defRPr sz="1131" b="1"/>
            </a:lvl2pPr>
            <a:lvl3pPr>
              <a:spcAft>
                <a:spcPts val="377"/>
              </a:spcAft>
              <a:defRPr sz="1131" b="1"/>
            </a:lvl3pPr>
            <a:lvl4pPr>
              <a:spcAft>
                <a:spcPts val="377"/>
              </a:spcAft>
              <a:defRPr sz="1131" b="1"/>
            </a:lvl4pPr>
            <a:lvl5pPr>
              <a:spcAft>
                <a:spcPts val="377"/>
              </a:spcAft>
              <a:defRPr sz="1131" b="1"/>
            </a:lvl5pPr>
          </a:lstStyle>
          <a:p>
            <a:pPr lvl="0"/>
            <a:r>
              <a:rPr lang="en-GB" dirty="0"/>
              <a:t>[Name, Qualifications</a:t>
            </a:r>
            <a:br>
              <a:rPr lang="en-GB" dirty="0"/>
            </a:br>
            <a:r>
              <a:rPr lang="en-GB" dirty="0"/>
              <a:t>(University)]</a:t>
            </a:r>
          </a:p>
        </p:txBody>
      </p:sp>
      <p:sp>
        <p:nvSpPr>
          <p:cNvPr id="64" name="Picture 2">
            <a:extLst>
              <a:ext uri="{FF2B5EF4-FFF2-40B4-BE49-F238E27FC236}">
                <a16:creationId xmlns:a16="http://schemas.microsoft.com/office/drawing/2014/main" id="{51114408-75AB-467E-9C8E-C742B208968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851200" y="2018850"/>
            <a:ext cx="1584000" cy="1584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44" name="ContactInfo 2">
            <a:extLst>
              <a:ext uri="{FF2B5EF4-FFF2-40B4-BE49-F238E27FC236}">
                <a16:creationId xmlns:a16="http://schemas.microsoft.com/office/drawing/2014/main" id="{76F1BE14-ACCC-4B4F-9D4D-BAFDF3012B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851200" y="4070850"/>
            <a:ext cx="1656000" cy="468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880" b="0"/>
            </a:lvl2pPr>
            <a:lvl3pPr>
              <a:spcAft>
                <a:spcPts val="377"/>
              </a:spcAft>
              <a:defRPr sz="880" b="0"/>
            </a:lvl3pPr>
            <a:lvl4pPr>
              <a:spcAft>
                <a:spcPts val="377"/>
              </a:spcAft>
              <a:defRPr sz="880" b="0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45" name="NameInfo 2">
            <a:extLst>
              <a:ext uri="{FF2B5EF4-FFF2-40B4-BE49-F238E27FC236}">
                <a16:creationId xmlns:a16="http://schemas.microsoft.com/office/drawing/2014/main" id="{82D67F2E-A821-4C33-9B48-094D67CEE6B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851200" y="3638850"/>
            <a:ext cx="165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spcAft>
                <a:spcPts val="0"/>
              </a:spcAft>
              <a:defRPr sz="1131" b="1"/>
            </a:lvl2pPr>
            <a:lvl3pPr>
              <a:spcAft>
                <a:spcPts val="377"/>
              </a:spcAft>
              <a:defRPr sz="1131" b="1"/>
            </a:lvl3pPr>
            <a:lvl4pPr>
              <a:spcAft>
                <a:spcPts val="377"/>
              </a:spcAft>
              <a:defRPr sz="1131" b="1"/>
            </a:lvl4pPr>
            <a:lvl5pPr>
              <a:spcAft>
                <a:spcPts val="377"/>
              </a:spcAft>
              <a:defRPr sz="1131" b="1"/>
            </a:lvl5pPr>
          </a:lstStyle>
          <a:p>
            <a:pPr lvl="0"/>
            <a:r>
              <a:rPr lang="en-GB" dirty="0"/>
              <a:t>[Name, Qualifications</a:t>
            </a:r>
            <a:br>
              <a:rPr lang="en-GB" dirty="0"/>
            </a:br>
            <a:r>
              <a:rPr lang="en-GB" dirty="0"/>
              <a:t>(University)]</a:t>
            </a:r>
          </a:p>
        </p:txBody>
      </p:sp>
      <p:sp>
        <p:nvSpPr>
          <p:cNvPr id="12" name="Picture 1">
            <a:extLst>
              <a:ext uri="{FF2B5EF4-FFF2-40B4-BE49-F238E27FC236}">
                <a16:creationId xmlns:a16="http://schemas.microsoft.com/office/drawing/2014/main" id="{E35C666F-64AE-4C02-BF58-4A7ED89BB6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2000" y="2018850"/>
            <a:ext cx="1584000" cy="1584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65" name="ContactInfo 1">
            <a:extLst>
              <a:ext uri="{FF2B5EF4-FFF2-40B4-BE49-F238E27FC236}">
                <a16:creationId xmlns:a16="http://schemas.microsoft.com/office/drawing/2014/main" id="{9F5B6925-D380-411B-9A62-EDA8373392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2000" y="4070850"/>
            <a:ext cx="1656000" cy="468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880" b="0"/>
            </a:lvl2pPr>
            <a:lvl3pPr>
              <a:spcAft>
                <a:spcPts val="377"/>
              </a:spcAft>
              <a:defRPr sz="880" b="0"/>
            </a:lvl3pPr>
            <a:lvl4pPr>
              <a:spcAft>
                <a:spcPts val="377"/>
              </a:spcAft>
              <a:defRPr sz="880" b="0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21" name="NameInfo 1">
            <a:extLst>
              <a:ext uri="{FF2B5EF4-FFF2-40B4-BE49-F238E27FC236}">
                <a16:creationId xmlns:a16="http://schemas.microsoft.com/office/drawing/2014/main" id="{4F869E32-81BB-4714-B268-026B0D0547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2000" y="3638850"/>
            <a:ext cx="165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spcAft>
                <a:spcPts val="0"/>
              </a:spcAft>
              <a:defRPr sz="1131" b="1"/>
            </a:lvl2pPr>
            <a:lvl3pPr>
              <a:spcAft>
                <a:spcPts val="377"/>
              </a:spcAft>
              <a:defRPr sz="1131" b="1"/>
            </a:lvl3pPr>
            <a:lvl4pPr>
              <a:spcAft>
                <a:spcPts val="377"/>
              </a:spcAft>
              <a:defRPr sz="1131" b="1"/>
            </a:lvl4pPr>
            <a:lvl5pPr>
              <a:spcAft>
                <a:spcPts val="377"/>
              </a:spcAft>
              <a:defRPr sz="1131" b="1"/>
            </a:lvl5pPr>
          </a:lstStyle>
          <a:p>
            <a:pPr lvl="0"/>
            <a:r>
              <a:rPr lang="en-GB" dirty="0"/>
              <a:t>[Name, Qualifications</a:t>
            </a:r>
            <a:br>
              <a:rPr lang="en-GB" dirty="0"/>
            </a:br>
            <a:r>
              <a:rPr lang="en-GB" dirty="0"/>
              <a:t>(University)]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630000"/>
            <a:ext cx="11880000" cy="774000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73" name="TW Bar">
            <a:extLst>
              <a:ext uri="{FF2B5EF4-FFF2-40B4-BE49-F238E27FC236}">
                <a16:creationId xmlns:a16="http://schemas.microsoft.com/office/drawing/2014/main" id="{0A5869B2-C91F-489F-A0C0-C57C8CB425CD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/>
          </a:p>
        </p:txBody>
      </p:sp>
    </p:spTree>
    <p:extLst>
      <p:ext uri="{BB962C8B-B14F-4D97-AF65-F5344CB8AC3E}">
        <p14:creationId xmlns:p14="http://schemas.microsoft.com/office/powerpoint/2010/main" val="3856189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6" pos="1795" userDrawn="1">
          <p15:clr>
            <a:srgbClr val="FBAE40"/>
          </p15:clr>
        </p15:guide>
        <p15:guide id="17" pos="4086" userDrawn="1">
          <p15:clr>
            <a:srgbClr val="FBAE40"/>
          </p15:clr>
        </p15:guide>
        <p15:guide id="18" pos="1506" userDrawn="1">
          <p15:clr>
            <a:srgbClr val="FBAE40"/>
          </p15:clr>
        </p15:guide>
        <p15:guide id="19" pos="6680" userDrawn="1">
          <p15:clr>
            <a:srgbClr val="FBAE40"/>
          </p15:clr>
        </p15:guide>
        <p15:guide id="20" pos="6977" userDrawn="1">
          <p15:clr>
            <a:srgbClr val="FBAE40"/>
          </p15:clr>
        </p15:guide>
        <p15:guide id="21" pos="3084" userDrawn="1">
          <p15:clr>
            <a:srgbClr val="FBAE40"/>
          </p15:clr>
        </p15:guide>
        <p15:guide id="22" pos="2804" userDrawn="1">
          <p15:clr>
            <a:srgbClr val="FBAE40"/>
          </p15:clr>
        </p15:guide>
        <p15:guide id="23" pos="4392" userDrawn="1">
          <p15:clr>
            <a:srgbClr val="FBAE40"/>
          </p15:clr>
        </p15:guide>
        <p15:guide id="24" pos="5390" userDrawn="1">
          <p15:clr>
            <a:srgbClr val="FBAE40"/>
          </p15:clr>
        </p15:guide>
        <p15:guide id="25" pos="5685" userDrawn="1">
          <p15:clr>
            <a:srgbClr val="FBAE40"/>
          </p15:clr>
        </p15:guide>
        <p15:guide id="26" orient="horz" pos="3243" userDrawn="1">
          <p15:clr>
            <a:srgbClr val="FBAE40"/>
          </p15:clr>
        </p15:guide>
        <p15:guide id="27" orient="horz" pos="308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files 8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louredBanner16">
            <a:extLst>
              <a:ext uri="{FF2B5EF4-FFF2-40B4-BE49-F238E27FC236}">
                <a16:creationId xmlns:a16="http://schemas.microsoft.com/office/drawing/2014/main" id="{DA4563E4-E6C8-4760-9D16-D625523E0EB8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375999" y="5436000"/>
            <a:ext cx="1296000" cy="360000"/>
          </a:xfrm>
          <a:solidFill>
            <a:srgbClr val="FBDD40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FBDD40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6" name="ColouredBanner15">
            <a:extLst>
              <a:ext uri="{FF2B5EF4-FFF2-40B4-BE49-F238E27FC236}">
                <a16:creationId xmlns:a16="http://schemas.microsoft.com/office/drawing/2014/main" id="{D1FDA9A3-89E2-41C9-A69B-BEBDA59791B3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9863999" y="5436000"/>
            <a:ext cx="1296000" cy="360000"/>
          </a:xfrm>
          <a:solidFill>
            <a:srgbClr val="BBC7D6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BBC7D6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69" name="ColouredBanner14">
            <a:extLst>
              <a:ext uri="{FF2B5EF4-FFF2-40B4-BE49-F238E27FC236}">
                <a16:creationId xmlns:a16="http://schemas.microsoft.com/office/drawing/2014/main" id="{1E74D7AA-83B7-4B4E-9834-9BD38660DAFE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8351999" y="5436000"/>
            <a:ext cx="1296000" cy="360000"/>
          </a:xfrm>
          <a:solidFill>
            <a:schemeClr val="accent1">
              <a:lumMod val="100000"/>
            </a:schemeClr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1">
                    <a:lumMod val="100000"/>
                  </a:schemeClr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0" name="ColouredBanner13">
            <a:extLst>
              <a:ext uri="{FF2B5EF4-FFF2-40B4-BE49-F238E27FC236}">
                <a16:creationId xmlns:a16="http://schemas.microsoft.com/office/drawing/2014/main" id="{4ABECD59-2A6F-49C2-938B-9E3F4AE8C8C7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6839999" y="5436000"/>
            <a:ext cx="1296000" cy="360000"/>
          </a:xfrm>
          <a:solidFill>
            <a:schemeClr val="accent3">
              <a:lumMod val="10000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3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1" name="ColouredBanner12">
            <a:extLst>
              <a:ext uri="{FF2B5EF4-FFF2-40B4-BE49-F238E27FC236}">
                <a16:creationId xmlns:a16="http://schemas.microsoft.com/office/drawing/2014/main" id="{578851A4-D278-4924-8042-34AB62128A1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5327999" y="5436000"/>
            <a:ext cx="1296000" cy="360000"/>
          </a:xfrm>
          <a:solidFill>
            <a:srgbClr val="1D428A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2">
                    <a:lumMod val="100000"/>
                  </a:schemeClr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2" name="ColouredBanner11">
            <a:extLst>
              <a:ext uri="{FF2B5EF4-FFF2-40B4-BE49-F238E27FC236}">
                <a16:creationId xmlns:a16="http://schemas.microsoft.com/office/drawing/2014/main" id="{AF012C98-F6DF-4F26-9646-A5F3A5B118BF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3815999" y="5436000"/>
            <a:ext cx="1296000" cy="360000"/>
          </a:xfrm>
          <a:solidFill>
            <a:srgbClr val="253746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253746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3" name="ColouredBanner10">
            <a:extLst>
              <a:ext uri="{FF2B5EF4-FFF2-40B4-BE49-F238E27FC236}">
                <a16:creationId xmlns:a16="http://schemas.microsoft.com/office/drawing/2014/main" id="{5ADE8F1C-1366-4980-B75D-150D44018390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303999" y="5436000"/>
            <a:ext cx="1296000" cy="360000"/>
          </a:xfrm>
          <a:solidFill>
            <a:srgbClr val="FBDD40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FBDD40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4" name="ColouredBanner9">
            <a:extLst>
              <a:ext uri="{FF2B5EF4-FFF2-40B4-BE49-F238E27FC236}">
                <a16:creationId xmlns:a16="http://schemas.microsoft.com/office/drawing/2014/main" id="{07CD5F39-CD01-42EC-8DF9-0DB1A4E44007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999" y="5436000"/>
            <a:ext cx="1296000" cy="360000"/>
          </a:xfrm>
          <a:solidFill>
            <a:srgbClr val="BBC7D6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BBC7D6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Február 2021</a:t>
            </a:r>
            <a:endParaRPr lang="en-GB" dirty="0"/>
          </a:p>
        </p:txBody>
      </p:sp>
      <p:cxnSp>
        <p:nvCxnSpPr>
          <p:cNvPr id="117" name="Footer Separator">
            <a:extLst>
              <a:ext uri="{FF2B5EF4-FFF2-40B4-BE49-F238E27FC236}">
                <a16:creationId xmlns:a16="http://schemas.microsoft.com/office/drawing/2014/main" id="{5156E226-6696-46F0-B8E4-6B8B4A2D8934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W Logo">
            <a:extLst>
              <a:ext uri="{FF2B5EF4-FFF2-40B4-BE49-F238E27FC236}">
                <a16:creationId xmlns:a16="http://schemas.microsoft.com/office/drawing/2014/main" id="{F630D36A-032F-4407-95E2-0BB9FD517DC0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67" name="ColouredBanner8">
            <a:extLst>
              <a:ext uri="{FF2B5EF4-FFF2-40B4-BE49-F238E27FC236}">
                <a16:creationId xmlns:a16="http://schemas.microsoft.com/office/drawing/2014/main" id="{D81B5ECC-D561-4252-9EDE-CCBBE531A3C3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1375999" y="2934000"/>
            <a:ext cx="1296000" cy="360000"/>
          </a:xfrm>
          <a:solidFill>
            <a:schemeClr val="accent1">
              <a:lumMod val="100000"/>
            </a:schemeClr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1">
                    <a:lumMod val="100000"/>
                  </a:schemeClr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68" name="ColouredBanner7">
            <a:extLst>
              <a:ext uri="{FF2B5EF4-FFF2-40B4-BE49-F238E27FC236}">
                <a16:creationId xmlns:a16="http://schemas.microsoft.com/office/drawing/2014/main" id="{A6BD18AA-4958-485B-8208-B3F929BB0AF7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9863999" y="2934000"/>
            <a:ext cx="1296000" cy="360000"/>
          </a:xfrm>
          <a:solidFill>
            <a:schemeClr val="accent3">
              <a:lumMod val="10000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3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61" name="ColouredBanner6">
            <a:extLst>
              <a:ext uri="{FF2B5EF4-FFF2-40B4-BE49-F238E27FC236}">
                <a16:creationId xmlns:a16="http://schemas.microsoft.com/office/drawing/2014/main" id="{78033E62-31DA-45A6-9359-DF88350CC2D4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8351999" y="2934000"/>
            <a:ext cx="1296000" cy="360000"/>
          </a:xfrm>
          <a:solidFill>
            <a:srgbClr val="1D428A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2">
                    <a:lumMod val="100000"/>
                  </a:schemeClr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62" name="ColouredBanner5">
            <a:extLst>
              <a:ext uri="{FF2B5EF4-FFF2-40B4-BE49-F238E27FC236}">
                <a16:creationId xmlns:a16="http://schemas.microsoft.com/office/drawing/2014/main" id="{A96F8629-4CFB-4DBF-AC9E-9ECF025A791C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6839999" y="2934000"/>
            <a:ext cx="1296000" cy="360000"/>
          </a:xfrm>
          <a:solidFill>
            <a:srgbClr val="253746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253746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63" name="ColouredBanner4">
            <a:extLst>
              <a:ext uri="{FF2B5EF4-FFF2-40B4-BE49-F238E27FC236}">
                <a16:creationId xmlns:a16="http://schemas.microsoft.com/office/drawing/2014/main" id="{588321F6-BD21-442F-B5C0-595437A6E80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5327999" y="2934000"/>
            <a:ext cx="1296000" cy="360000"/>
          </a:xfrm>
          <a:solidFill>
            <a:srgbClr val="FBDD40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FBDD40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64" name="ColouredBanner3">
            <a:extLst>
              <a:ext uri="{FF2B5EF4-FFF2-40B4-BE49-F238E27FC236}">
                <a16:creationId xmlns:a16="http://schemas.microsoft.com/office/drawing/2014/main" id="{B245B82A-4FDA-42AE-8FC3-B2C5A374BCF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815999" y="2934000"/>
            <a:ext cx="1296000" cy="360000"/>
          </a:xfrm>
          <a:solidFill>
            <a:srgbClr val="BBC7D6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BBC7D6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65" name="ColouredBanner2">
            <a:extLst>
              <a:ext uri="{FF2B5EF4-FFF2-40B4-BE49-F238E27FC236}">
                <a16:creationId xmlns:a16="http://schemas.microsoft.com/office/drawing/2014/main" id="{176DC4C9-923B-4784-A2E2-C114A7489099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2303999" y="2934000"/>
            <a:ext cx="1296000" cy="360000"/>
          </a:xfrm>
          <a:solidFill>
            <a:schemeClr val="accent1">
              <a:lumMod val="100000"/>
            </a:schemeClr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1">
                    <a:lumMod val="100000"/>
                  </a:schemeClr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66" name="ColouredBanner1">
            <a:extLst>
              <a:ext uri="{FF2B5EF4-FFF2-40B4-BE49-F238E27FC236}">
                <a16:creationId xmlns:a16="http://schemas.microsoft.com/office/drawing/2014/main" id="{D2CFA493-BB8A-4E62-8E22-C0637A765C42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791999" y="2934000"/>
            <a:ext cx="1296000" cy="360000"/>
          </a:xfrm>
          <a:solidFill>
            <a:schemeClr val="accent3">
              <a:lumMod val="10000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3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00" name="ContactInfo 16">
            <a:extLst>
              <a:ext uri="{FF2B5EF4-FFF2-40B4-BE49-F238E27FC236}">
                <a16:creationId xmlns:a16="http://schemas.microsoft.com/office/drawing/2014/main" id="{ECAD2462-BDDF-476B-BFED-2C75C0CAD7B0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11375999" y="626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36" name="Picture 16">
            <a:extLst>
              <a:ext uri="{FF2B5EF4-FFF2-40B4-BE49-F238E27FC236}">
                <a16:creationId xmlns:a16="http://schemas.microsoft.com/office/drawing/2014/main" id="{7385330A-100C-4631-BFBC-B8C48F04C1B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1376000" y="4500000"/>
            <a:ext cx="1296000" cy="129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01" name="NameInfo 16">
            <a:extLst>
              <a:ext uri="{FF2B5EF4-FFF2-40B4-BE49-F238E27FC236}">
                <a16:creationId xmlns:a16="http://schemas.microsoft.com/office/drawing/2014/main" id="{F484F5A1-570F-4188-8A9D-9E4876CE2034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11375999" y="586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[Name, </a:t>
            </a:r>
          </a:p>
          <a:p>
            <a:pPr lvl="0"/>
            <a:r>
              <a:rPr lang="en-GB" dirty="0"/>
              <a:t>Qualifications</a:t>
            </a:r>
          </a:p>
        </p:txBody>
      </p:sp>
      <p:sp>
        <p:nvSpPr>
          <p:cNvPr id="102" name="ContactInfo 15">
            <a:extLst>
              <a:ext uri="{FF2B5EF4-FFF2-40B4-BE49-F238E27FC236}">
                <a16:creationId xmlns:a16="http://schemas.microsoft.com/office/drawing/2014/main" id="{35490FB0-E4C1-4ACE-B940-1283620B222C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9863999" y="626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103" name="NameInfo 15">
            <a:extLst>
              <a:ext uri="{FF2B5EF4-FFF2-40B4-BE49-F238E27FC236}">
                <a16:creationId xmlns:a16="http://schemas.microsoft.com/office/drawing/2014/main" id="{1A22C8FB-3FB5-4039-930C-3A3D2EB55311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9863999" y="586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[Name, </a:t>
            </a:r>
          </a:p>
          <a:p>
            <a:pPr lvl="0"/>
            <a:r>
              <a:rPr lang="en-GB" dirty="0"/>
              <a:t>Qualifications</a:t>
            </a:r>
          </a:p>
        </p:txBody>
      </p:sp>
      <p:sp>
        <p:nvSpPr>
          <p:cNvPr id="35" name="Picture 15">
            <a:extLst>
              <a:ext uri="{FF2B5EF4-FFF2-40B4-BE49-F238E27FC236}">
                <a16:creationId xmlns:a16="http://schemas.microsoft.com/office/drawing/2014/main" id="{88E3D87B-70B9-4A59-9962-B8927A1C378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864000" y="4500000"/>
            <a:ext cx="1296000" cy="129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04" name="ContactInfo 14">
            <a:extLst>
              <a:ext uri="{FF2B5EF4-FFF2-40B4-BE49-F238E27FC236}">
                <a16:creationId xmlns:a16="http://schemas.microsoft.com/office/drawing/2014/main" id="{F5D92D97-9212-41B5-8154-44E9B87743FF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8351999" y="626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34" name="Picture 14">
            <a:extLst>
              <a:ext uri="{FF2B5EF4-FFF2-40B4-BE49-F238E27FC236}">
                <a16:creationId xmlns:a16="http://schemas.microsoft.com/office/drawing/2014/main" id="{E62F7AAA-1857-443F-8D0F-8AEB680824B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352000" y="4500000"/>
            <a:ext cx="1296000" cy="129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05" name="NameInfo 14">
            <a:extLst>
              <a:ext uri="{FF2B5EF4-FFF2-40B4-BE49-F238E27FC236}">
                <a16:creationId xmlns:a16="http://schemas.microsoft.com/office/drawing/2014/main" id="{82674C07-ACE9-447F-8993-F92BD6D7E9EF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8351999" y="586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[Name, </a:t>
            </a:r>
          </a:p>
          <a:p>
            <a:pPr lvl="0"/>
            <a:r>
              <a:rPr lang="en-GB" dirty="0"/>
              <a:t>Qualifications</a:t>
            </a:r>
          </a:p>
        </p:txBody>
      </p:sp>
      <p:sp>
        <p:nvSpPr>
          <p:cNvPr id="106" name="ContactInfo 13">
            <a:extLst>
              <a:ext uri="{FF2B5EF4-FFF2-40B4-BE49-F238E27FC236}">
                <a16:creationId xmlns:a16="http://schemas.microsoft.com/office/drawing/2014/main" id="{781C4859-66F9-4B45-B1A0-A821DE4669E8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6839999" y="626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33" name="Picture 13">
            <a:extLst>
              <a:ext uri="{FF2B5EF4-FFF2-40B4-BE49-F238E27FC236}">
                <a16:creationId xmlns:a16="http://schemas.microsoft.com/office/drawing/2014/main" id="{CC140444-6772-4394-8F0F-0AFBF40544D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840000" y="4500000"/>
            <a:ext cx="1296000" cy="129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07" name="NameInfo 13">
            <a:extLst>
              <a:ext uri="{FF2B5EF4-FFF2-40B4-BE49-F238E27FC236}">
                <a16:creationId xmlns:a16="http://schemas.microsoft.com/office/drawing/2014/main" id="{F3C8BE2B-51FA-4DDD-B0A1-5B3C6A906044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6839999" y="586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[Name, </a:t>
            </a:r>
          </a:p>
          <a:p>
            <a:pPr lvl="0"/>
            <a:r>
              <a:rPr lang="en-GB" dirty="0"/>
              <a:t>Qualifications</a:t>
            </a:r>
          </a:p>
        </p:txBody>
      </p:sp>
      <p:sp>
        <p:nvSpPr>
          <p:cNvPr id="108" name="ContactInfo 12">
            <a:extLst>
              <a:ext uri="{FF2B5EF4-FFF2-40B4-BE49-F238E27FC236}">
                <a16:creationId xmlns:a16="http://schemas.microsoft.com/office/drawing/2014/main" id="{80568603-BB5A-4769-B732-A5CEE20A4BD6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5327999" y="626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32" name="Picture 12">
            <a:extLst>
              <a:ext uri="{FF2B5EF4-FFF2-40B4-BE49-F238E27FC236}">
                <a16:creationId xmlns:a16="http://schemas.microsoft.com/office/drawing/2014/main" id="{E7B16CBA-2751-47BA-BEBB-C28A67FD7EA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328000" y="4500000"/>
            <a:ext cx="1296000" cy="129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09" name="NameInfo 12">
            <a:extLst>
              <a:ext uri="{FF2B5EF4-FFF2-40B4-BE49-F238E27FC236}">
                <a16:creationId xmlns:a16="http://schemas.microsoft.com/office/drawing/2014/main" id="{71FED9F9-FC1B-484B-8B65-2134590FD60B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5327999" y="586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[Name, </a:t>
            </a:r>
          </a:p>
          <a:p>
            <a:pPr lvl="0"/>
            <a:r>
              <a:rPr lang="en-GB" dirty="0"/>
              <a:t>Qualifications</a:t>
            </a:r>
          </a:p>
        </p:txBody>
      </p:sp>
      <p:sp>
        <p:nvSpPr>
          <p:cNvPr id="110" name="ContactInfo 11">
            <a:extLst>
              <a:ext uri="{FF2B5EF4-FFF2-40B4-BE49-F238E27FC236}">
                <a16:creationId xmlns:a16="http://schemas.microsoft.com/office/drawing/2014/main" id="{68BEAEF0-BD64-424A-9EE1-82D8727D02B2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3815999" y="626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31" name="Picture  11">
            <a:extLst>
              <a:ext uri="{FF2B5EF4-FFF2-40B4-BE49-F238E27FC236}">
                <a16:creationId xmlns:a16="http://schemas.microsoft.com/office/drawing/2014/main" id="{6EF0888C-E99F-4C49-98D8-9DD80D8BA54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816000" y="4500000"/>
            <a:ext cx="1296000" cy="129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11" name="NameInfo 11">
            <a:extLst>
              <a:ext uri="{FF2B5EF4-FFF2-40B4-BE49-F238E27FC236}">
                <a16:creationId xmlns:a16="http://schemas.microsoft.com/office/drawing/2014/main" id="{34CA796A-17C0-48FF-B187-04AF11187222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3815999" y="586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[Name, </a:t>
            </a:r>
          </a:p>
          <a:p>
            <a:pPr lvl="0"/>
            <a:r>
              <a:rPr lang="en-GB" dirty="0"/>
              <a:t>Qualifications</a:t>
            </a:r>
          </a:p>
        </p:txBody>
      </p:sp>
      <p:sp>
        <p:nvSpPr>
          <p:cNvPr id="112" name="ContactInfo 10">
            <a:extLst>
              <a:ext uri="{FF2B5EF4-FFF2-40B4-BE49-F238E27FC236}">
                <a16:creationId xmlns:a16="http://schemas.microsoft.com/office/drawing/2014/main" id="{B2A85B0F-9D1C-465E-A0B1-657319B29207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2303999" y="626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30" name="Picture  10">
            <a:extLst>
              <a:ext uri="{FF2B5EF4-FFF2-40B4-BE49-F238E27FC236}">
                <a16:creationId xmlns:a16="http://schemas.microsoft.com/office/drawing/2014/main" id="{4C30EFB5-4304-4754-9E11-E21466CF440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304000" y="4500000"/>
            <a:ext cx="1296000" cy="129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13" name="NameInfo 10">
            <a:extLst>
              <a:ext uri="{FF2B5EF4-FFF2-40B4-BE49-F238E27FC236}">
                <a16:creationId xmlns:a16="http://schemas.microsoft.com/office/drawing/2014/main" id="{059E0962-C08C-4B02-9096-5357CF3D097B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2303999" y="586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[Name, </a:t>
            </a:r>
          </a:p>
          <a:p>
            <a:pPr lvl="0"/>
            <a:r>
              <a:rPr lang="en-GB" dirty="0"/>
              <a:t>Qualifications</a:t>
            </a:r>
          </a:p>
        </p:txBody>
      </p:sp>
      <p:sp>
        <p:nvSpPr>
          <p:cNvPr id="114" name="ContactInfo 9">
            <a:extLst>
              <a:ext uri="{FF2B5EF4-FFF2-40B4-BE49-F238E27FC236}">
                <a16:creationId xmlns:a16="http://schemas.microsoft.com/office/drawing/2014/main" id="{9CFFC6E1-B7A3-44A0-9057-17DB0FABD4D5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791999" y="626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29" name="Picture  9">
            <a:extLst>
              <a:ext uri="{FF2B5EF4-FFF2-40B4-BE49-F238E27FC236}">
                <a16:creationId xmlns:a16="http://schemas.microsoft.com/office/drawing/2014/main" id="{7AB07C2C-E9F4-4CFE-B747-C66A51DD04B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2000" y="4500000"/>
            <a:ext cx="1296000" cy="129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15" name="NameInfo 9">
            <a:extLst>
              <a:ext uri="{FF2B5EF4-FFF2-40B4-BE49-F238E27FC236}">
                <a16:creationId xmlns:a16="http://schemas.microsoft.com/office/drawing/2014/main" id="{D59BCC64-61B7-4DFF-B60A-2E173B90F0C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791999" y="586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[Name, </a:t>
            </a:r>
          </a:p>
          <a:p>
            <a:pPr lvl="0"/>
            <a:r>
              <a:rPr lang="en-GB" dirty="0"/>
              <a:t>Qualifications</a:t>
            </a:r>
          </a:p>
        </p:txBody>
      </p:sp>
      <p:sp>
        <p:nvSpPr>
          <p:cNvPr id="19" name="Picture 8">
            <a:extLst>
              <a:ext uri="{FF2B5EF4-FFF2-40B4-BE49-F238E27FC236}">
                <a16:creationId xmlns:a16="http://schemas.microsoft.com/office/drawing/2014/main" id="{8CB881F3-ACF4-4846-A581-B6B03154303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376000" y="1998000"/>
            <a:ext cx="1296000" cy="129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98" name="ContactInfo 8">
            <a:extLst>
              <a:ext uri="{FF2B5EF4-FFF2-40B4-BE49-F238E27FC236}">
                <a16:creationId xmlns:a16="http://schemas.microsoft.com/office/drawing/2014/main" id="{408B198B-6F00-477E-B5EB-61C9FBFE5D39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11376000" y="374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99" name="NameInfo 8">
            <a:extLst>
              <a:ext uri="{FF2B5EF4-FFF2-40B4-BE49-F238E27FC236}">
                <a16:creationId xmlns:a16="http://schemas.microsoft.com/office/drawing/2014/main" id="{6F05671A-4B0A-4B83-9494-4B126EF2C20F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11376000" y="334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[Name, </a:t>
            </a:r>
          </a:p>
          <a:p>
            <a:pPr lvl="0"/>
            <a:r>
              <a:rPr lang="en-GB" dirty="0"/>
              <a:t>Qualifications</a:t>
            </a:r>
          </a:p>
        </p:txBody>
      </p:sp>
      <p:sp>
        <p:nvSpPr>
          <p:cNvPr id="18" name="Picture 7">
            <a:extLst>
              <a:ext uri="{FF2B5EF4-FFF2-40B4-BE49-F238E27FC236}">
                <a16:creationId xmlns:a16="http://schemas.microsoft.com/office/drawing/2014/main" id="{61B88781-558F-4A6C-9C93-526A175F4E8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864000" y="1998000"/>
            <a:ext cx="1296000" cy="129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96" name="ContactInfo 7">
            <a:extLst>
              <a:ext uri="{FF2B5EF4-FFF2-40B4-BE49-F238E27FC236}">
                <a16:creationId xmlns:a16="http://schemas.microsoft.com/office/drawing/2014/main" id="{5AF93723-9551-487C-9919-603633822B67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9864000" y="374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97" name="NameInfo 7">
            <a:extLst>
              <a:ext uri="{FF2B5EF4-FFF2-40B4-BE49-F238E27FC236}">
                <a16:creationId xmlns:a16="http://schemas.microsoft.com/office/drawing/2014/main" id="{6ABEF2FD-AEE6-4937-B6F7-E4CD2118F980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9864000" y="334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[Name, </a:t>
            </a:r>
          </a:p>
          <a:p>
            <a:pPr lvl="0"/>
            <a:r>
              <a:rPr lang="en-GB" dirty="0"/>
              <a:t>Qualifications</a:t>
            </a:r>
          </a:p>
        </p:txBody>
      </p:sp>
      <p:sp>
        <p:nvSpPr>
          <p:cNvPr id="17" name="Picture  6">
            <a:extLst>
              <a:ext uri="{FF2B5EF4-FFF2-40B4-BE49-F238E27FC236}">
                <a16:creationId xmlns:a16="http://schemas.microsoft.com/office/drawing/2014/main" id="{AEFE997E-3A49-425A-BC2C-AB4C2B4117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52000" y="1998000"/>
            <a:ext cx="1296000" cy="129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94" name="ContactInfo 6">
            <a:extLst>
              <a:ext uri="{FF2B5EF4-FFF2-40B4-BE49-F238E27FC236}">
                <a16:creationId xmlns:a16="http://schemas.microsoft.com/office/drawing/2014/main" id="{C49A9F20-1C91-4598-BDDE-995D38036D22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8352000" y="374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95" name="NameInfo 6">
            <a:extLst>
              <a:ext uri="{FF2B5EF4-FFF2-40B4-BE49-F238E27FC236}">
                <a16:creationId xmlns:a16="http://schemas.microsoft.com/office/drawing/2014/main" id="{01FB991C-1D73-4BD6-85AC-8A0252A081B8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8352000" y="334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[Name, </a:t>
            </a:r>
          </a:p>
          <a:p>
            <a:pPr lvl="0"/>
            <a:r>
              <a:rPr lang="en-GB" dirty="0"/>
              <a:t>Qualifications</a:t>
            </a:r>
          </a:p>
        </p:txBody>
      </p:sp>
      <p:sp>
        <p:nvSpPr>
          <p:cNvPr id="16" name="Picture  5">
            <a:extLst>
              <a:ext uri="{FF2B5EF4-FFF2-40B4-BE49-F238E27FC236}">
                <a16:creationId xmlns:a16="http://schemas.microsoft.com/office/drawing/2014/main" id="{8D14E128-7192-4B12-A2AC-28AE53D3E49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40000" y="1998000"/>
            <a:ext cx="1296000" cy="129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92" name="ContactInfo 5">
            <a:extLst>
              <a:ext uri="{FF2B5EF4-FFF2-40B4-BE49-F238E27FC236}">
                <a16:creationId xmlns:a16="http://schemas.microsoft.com/office/drawing/2014/main" id="{36DFAFD8-E41A-490E-B8C0-A6C3FA8B0BB9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6840000" y="374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93" name="NameInfo 5">
            <a:extLst>
              <a:ext uri="{FF2B5EF4-FFF2-40B4-BE49-F238E27FC236}">
                <a16:creationId xmlns:a16="http://schemas.microsoft.com/office/drawing/2014/main" id="{37A644A4-875A-49E4-8898-26002603D1AF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6840000" y="334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[Name, </a:t>
            </a:r>
          </a:p>
          <a:p>
            <a:pPr lvl="0"/>
            <a:r>
              <a:rPr lang="en-GB" dirty="0"/>
              <a:t>Qualifications</a:t>
            </a:r>
          </a:p>
        </p:txBody>
      </p:sp>
      <p:sp>
        <p:nvSpPr>
          <p:cNvPr id="15" name="Picture 4">
            <a:extLst>
              <a:ext uri="{FF2B5EF4-FFF2-40B4-BE49-F238E27FC236}">
                <a16:creationId xmlns:a16="http://schemas.microsoft.com/office/drawing/2014/main" id="{A239C1AD-3FE3-4EC0-A36A-55B11B874A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28000" y="1998000"/>
            <a:ext cx="1296000" cy="129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90" name="ContactInfo 4">
            <a:extLst>
              <a:ext uri="{FF2B5EF4-FFF2-40B4-BE49-F238E27FC236}">
                <a16:creationId xmlns:a16="http://schemas.microsoft.com/office/drawing/2014/main" id="{90B6CC64-B5C0-4326-BFEF-CBB60ADFA05B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5328000" y="374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91" name="NameInfo 4">
            <a:extLst>
              <a:ext uri="{FF2B5EF4-FFF2-40B4-BE49-F238E27FC236}">
                <a16:creationId xmlns:a16="http://schemas.microsoft.com/office/drawing/2014/main" id="{0446A2FB-07B1-4023-BB35-528BB455BACF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5328000" y="334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[Name, </a:t>
            </a:r>
          </a:p>
          <a:p>
            <a:pPr lvl="0"/>
            <a:r>
              <a:rPr lang="en-GB" dirty="0"/>
              <a:t>Qualifications</a:t>
            </a:r>
          </a:p>
        </p:txBody>
      </p:sp>
      <p:sp>
        <p:nvSpPr>
          <p:cNvPr id="14" name="Picture  3">
            <a:extLst>
              <a:ext uri="{FF2B5EF4-FFF2-40B4-BE49-F238E27FC236}">
                <a16:creationId xmlns:a16="http://schemas.microsoft.com/office/drawing/2014/main" id="{EABA6203-ADDA-4BA5-A8A8-F5A351C4D1D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16000" y="1998000"/>
            <a:ext cx="1296000" cy="129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88" name="ContactInfo 3">
            <a:extLst>
              <a:ext uri="{FF2B5EF4-FFF2-40B4-BE49-F238E27FC236}">
                <a16:creationId xmlns:a16="http://schemas.microsoft.com/office/drawing/2014/main" id="{41314D43-77A3-4F8D-B0D0-B091E36424A1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3816000" y="374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89" name="NameInfo 3">
            <a:extLst>
              <a:ext uri="{FF2B5EF4-FFF2-40B4-BE49-F238E27FC236}">
                <a16:creationId xmlns:a16="http://schemas.microsoft.com/office/drawing/2014/main" id="{97EEA84F-A271-4228-9CCC-D01D8C22FDBE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3816628" y="334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[Name, </a:t>
            </a:r>
          </a:p>
          <a:p>
            <a:pPr lvl="0"/>
            <a:r>
              <a:rPr lang="en-GB" dirty="0"/>
              <a:t>Qualifications</a:t>
            </a:r>
          </a:p>
        </p:txBody>
      </p:sp>
      <p:sp>
        <p:nvSpPr>
          <p:cNvPr id="13" name="Picture 2">
            <a:extLst>
              <a:ext uri="{FF2B5EF4-FFF2-40B4-BE49-F238E27FC236}">
                <a16:creationId xmlns:a16="http://schemas.microsoft.com/office/drawing/2014/main" id="{9D478E91-4757-49DA-B39F-CCA8B64F30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04000" y="1998000"/>
            <a:ext cx="1296000" cy="129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86" name="ContactInfo 2">
            <a:extLst>
              <a:ext uri="{FF2B5EF4-FFF2-40B4-BE49-F238E27FC236}">
                <a16:creationId xmlns:a16="http://schemas.microsoft.com/office/drawing/2014/main" id="{56B929AC-E2C1-41C2-AA32-88AECEEA1B27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2304000" y="374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87" name="NameInfo 2">
            <a:extLst>
              <a:ext uri="{FF2B5EF4-FFF2-40B4-BE49-F238E27FC236}">
                <a16:creationId xmlns:a16="http://schemas.microsoft.com/office/drawing/2014/main" id="{B9E6060A-72BD-4366-BCD7-2E4A2CF99AD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2304628" y="334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[Name, </a:t>
            </a:r>
          </a:p>
          <a:p>
            <a:pPr lvl="0"/>
            <a:r>
              <a:rPr lang="en-GB" dirty="0"/>
              <a:t>Qualifications</a:t>
            </a:r>
          </a:p>
        </p:txBody>
      </p:sp>
      <p:sp>
        <p:nvSpPr>
          <p:cNvPr id="12" name="Picture 1">
            <a:extLst>
              <a:ext uri="{FF2B5EF4-FFF2-40B4-BE49-F238E27FC236}">
                <a16:creationId xmlns:a16="http://schemas.microsoft.com/office/drawing/2014/main" id="{E35C666F-64AE-4C02-BF58-4A7ED89BB6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2000" y="1998000"/>
            <a:ext cx="1296000" cy="129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85" name="ContactInfo 1">
            <a:extLst>
              <a:ext uri="{FF2B5EF4-FFF2-40B4-BE49-F238E27FC236}">
                <a16:creationId xmlns:a16="http://schemas.microsoft.com/office/drawing/2014/main" id="{11036C8D-DED9-4762-8518-28AEAF728A70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791999" y="374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21" name="NameInfo 1">
            <a:extLst>
              <a:ext uri="{FF2B5EF4-FFF2-40B4-BE49-F238E27FC236}">
                <a16:creationId xmlns:a16="http://schemas.microsoft.com/office/drawing/2014/main" id="{4F869E32-81BB-4714-B268-026B0D0547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2627" y="334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[Name, </a:t>
            </a:r>
          </a:p>
          <a:p>
            <a:pPr lvl="0"/>
            <a:r>
              <a:rPr lang="en-GB" dirty="0"/>
              <a:t>Qualifications</a:t>
            </a:r>
          </a:p>
        </p:txBody>
      </p:sp>
      <p:sp>
        <p:nvSpPr>
          <p:cNvPr id="77" name="TW Bar">
            <a:extLst>
              <a:ext uri="{FF2B5EF4-FFF2-40B4-BE49-F238E27FC236}">
                <a16:creationId xmlns:a16="http://schemas.microsoft.com/office/drawing/2014/main" id="{F341A645-4F05-4684-AF7B-B92E8F8B594B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/>
          </a:p>
        </p:txBody>
      </p:sp>
    </p:spTree>
    <p:extLst>
      <p:ext uri="{BB962C8B-B14F-4D97-AF65-F5344CB8AC3E}">
        <p14:creationId xmlns:p14="http://schemas.microsoft.com/office/powerpoint/2010/main" val="1566250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3" pos="1314" userDrawn="1">
          <p15:clr>
            <a:srgbClr val="FBAE40"/>
          </p15:clr>
        </p15:guide>
        <p15:guide id="24" pos="1446" userDrawn="1">
          <p15:clr>
            <a:srgbClr val="FBAE40"/>
          </p15:clr>
        </p15:guide>
        <p15:guide id="25" pos="2406" userDrawn="1">
          <p15:clr>
            <a:srgbClr val="FBAE40"/>
          </p15:clr>
        </p15:guide>
        <p15:guide id="26" pos="2274" userDrawn="1">
          <p15:clr>
            <a:srgbClr val="FBAE40"/>
          </p15:clr>
        </p15:guide>
        <p15:guide id="27" pos="3222" userDrawn="1">
          <p15:clr>
            <a:srgbClr val="FBAE40"/>
          </p15:clr>
        </p15:guide>
        <p15:guide id="28" pos="5124" userDrawn="1">
          <p15:clr>
            <a:srgbClr val="FBAE40"/>
          </p15:clr>
        </p15:guide>
        <p15:guide id="29" pos="5256" userDrawn="1">
          <p15:clr>
            <a:srgbClr val="FBAE40"/>
          </p15:clr>
        </p15:guide>
        <p15:guide id="30" pos="6071" userDrawn="1">
          <p15:clr>
            <a:srgbClr val="FBAE40"/>
          </p15:clr>
        </p15:guide>
        <p15:guide id="31" pos="6210" userDrawn="1">
          <p15:clr>
            <a:srgbClr val="FBAE40"/>
          </p15:clr>
        </p15:guide>
        <p15:guide id="32" pos="7020" userDrawn="1">
          <p15:clr>
            <a:srgbClr val="FBAE40"/>
          </p15:clr>
        </p15:guide>
        <p15:guide id="33" pos="7164" userDrawn="1">
          <p15:clr>
            <a:srgbClr val="FBAE40"/>
          </p15:clr>
        </p15:guide>
        <p15:guide id="34" orient="horz" pos="3696" userDrawn="1">
          <p15:clr>
            <a:srgbClr val="FBAE40"/>
          </p15:clr>
        </p15:guide>
        <p15:guide id="35" pos="3348" userDrawn="1">
          <p15:clr>
            <a:srgbClr val="FBAE40"/>
          </p15:clr>
        </p15:guide>
        <p15:guide id="36" pos="4176" userDrawn="1">
          <p15:clr>
            <a:srgbClr val="FBAE40"/>
          </p15:clr>
        </p15:guide>
        <p15:guide id="37" pos="4301" userDrawn="1">
          <p15:clr>
            <a:srgbClr val="FBAE40"/>
          </p15:clr>
        </p15:guide>
        <p15:guide id="38" orient="horz" pos="2835" userDrawn="1">
          <p15:clr>
            <a:srgbClr val="FBAE40"/>
          </p15:clr>
        </p15:guide>
        <p15:guide id="39" orient="horz" pos="2585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Panel">
            <a:extLst>
              <a:ext uri="{FF2B5EF4-FFF2-40B4-BE49-F238E27FC236}">
                <a16:creationId xmlns:a16="http://schemas.microsoft.com/office/drawing/2014/main" id="{528135D9-AA2E-40E5-BE7F-5DA0D2690386}"/>
              </a:ext>
            </a:extLst>
          </p:cNvPr>
          <p:cNvSpPr/>
          <p:nvPr/>
        </p:nvSpPr>
        <p:spPr>
          <a:xfrm>
            <a:off x="8892000" y="1"/>
            <a:ext cx="4546800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 err="1">
              <a:solidFill>
                <a:schemeClr val="bg1"/>
              </a:solidFill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E69AC5CE-04B4-4110-BBBD-47BF9D0BE5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-1" y="7074000"/>
            <a:ext cx="8589964" cy="180000"/>
          </a:xfrm>
        </p:spPr>
        <p:txBody>
          <a:bodyPr/>
          <a:lstStyle/>
          <a:p>
            <a:r>
              <a:rPr lang="en-GB"/>
              <a:t>Február 2021</a:t>
            </a:r>
            <a:endParaRPr lang="en-GB" dirty="0"/>
          </a:p>
        </p:txBody>
      </p:sp>
      <p:cxnSp>
        <p:nvCxnSpPr>
          <p:cNvPr id="18" name="Footer Separator">
            <a:extLst>
              <a:ext uri="{FF2B5EF4-FFF2-40B4-BE49-F238E27FC236}">
                <a16:creationId xmlns:a16="http://schemas.microsoft.com/office/drawing/2014/main" id="{7C780A74-1633-4B44-9EFE-B421EAA872FB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W Logo">
            <a:extLst>
              <a:ext uri="{FF2B5EF4-FFF2-40B4-BE49-F238E27FC236}">
                <a16:creationId xmlns:a16="http://schemas.microsoft.com/office/drawing/2014/main" id="{117E0EAE-7688-499D-AE73-9A49CA16B90A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0" name="ContactDetails">
            <a:extLst>
              <a:ext uri="{FF2B5EF4-FFF2-40B4-BE49-F238E27FC236}">
                <a16:creationId xmlns:a16="http://schemas.microsoft.com/office/drawing/2014/main" id="{D2F36320-435E-4CE1-855F-C7E96DD77C9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201599" y="5940000"/>
            <a:ext cx="3470400" cy="432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  <a:lvl2pPr>
              <a:defRPr sz="1006">
                <a:solidFill>
                  <a:schemeClr val="bg1"/>
                </a:solidFill>
              </a:defRPr>
            </a:lvl2pPr>
            <a:lvl3pPr>
              <a:defRPr sz="1006">
                <a:solidFill>
                  <a:schemeClr val="bg1"/>
                </a:solidFill>
              </a:defRPr>
            </a:lvl3pPr>
            <a:lvl4pPr>
              <a:defRPr sz="1006">
                <a:solidFill>
                  <a:schemeClr val="bg1"/>
                </a:solidFill>
              </a:defRPr>
            </a:lvl4pPr>
            <a:lvl5pPr>
              <a:defRPr sz="1006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[Phone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19" name="JobTitle">
            <a:extLst>
              <a:ext uri="{FF2B5EF4-FFF2-40B4-BE49-F238E27FC236}">
                <a16:creationId xmlns:a16="http://schemas.microsoft.com/office/drawing/2014/main" id="{AC9D004A-001D-42AC-9B8B-0594E5EA155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201599" y="5400000"/>
            <a:ext cx="3470400" cy="432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  <a:lvl2pPr>
              <a:defRPr sz="1257">
                <a:solidFill>
                  <a:schemeClr val="bg1"/>
                </a:solidFill>
              </a:defRPr>
            </a:lvl2pPr>
            <a:lvl3pPr>
              <a:defRPr sz="1257">
                <a:solidFill>
                  <a:schemeClr val="bg1"/>
                </a:solidFill>
              </a:defRPr>
            </a:lvl3pPr>
            <a:lvl4pPr>
              <a:defRPr sz="1257">
                <a:solidFill>
                  <a:schemeClr val="bg1"/>
                </a:solidFill>
              </a:defRPr>
            </a:lvl4pPr>
            <a:lvl5pPr>
              <a:defRPr sz="1257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[Title</a:t>
            </a:r>
            <a:br>
              <a:rPr lang="en-GB" dirty="0"/>
            </a:br>
            <a:r>
              <a:rPr lang="en-GB" dirty="0"/>
              <a:t>Office, Country]</a:t>
            </a:r>
          </a:p>
        </p:txBody>
      </p:sp>
      <p:sp>
        <p:nvSpPr>
          <p:cNvPr id="13" name="Name">
            <a:extLst>
              <a:ext uri="{FF2B5EF4-FFF2-40B4-BE49-F238E27FC236}">
                <a16:creationId xmlns:a16="http://schemas.microsoft.com/office/drawing/2014/main" id="{CAACDEE5-B6EE-4CE3-BCAD-A4D9A2A8FE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01599" y="4774515"/>
            <a:ext cx="3470400" cy="50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  <a:lvl2pPr>
              <a:defRPr sz="1508">
                <a:solidFill>
                  <a:schemeClr val="bg1"/>
                </a:solidFill>
              </a:defRPr>
            </a:lvl2pPr>
            <a:lvl3pPr>
              <a:defRPr sz="1508">
                <a:solidFill>
                  <a:schemeClr val="bg1"/>
                </a:solidFill>
              </a:defRPr>
            </a:lvl3pPr>
            <a:lvl4pPr>
              <a:defRPr sz="1508">
                <a:solidFill>
                  <a:schemeClr val="bg1"/>
                </a:solidFill>
              </a:defRPr>
            </a:lvl4pPr>
            <a:lvl5pPr>
              <a:defRPr sz="1508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[First name</a:t>
            </a:r>
            <a:br>
              <a:rPr lang="en-GB" dirty="0"/>
            </a:br>
            <a:r>
              <a:rPr lang="en-GB" dirty="0"/>
              <a:t>Surname]</a:t>
            </a:r>
          </a:p>
        </p:txBody>
      </p:sp>
      <p:sp>
        <p:nvSpPr>
          <p:cNvPr id="12" name="Picture 1">
            <a:extLst>
              <a:ext uri="{FF2B5EF4-FFF2-40B4-BE49-F238E27FC236}">
                <a16:creationId xmlns:a16="http://schemas.microsoft.com/office/drawing/2014/main" id="{B6B312BD-C600-441A-8CA3-70C8219F74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92000" y="0"/>
            <a:ext cx="4546800" cy="45468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6" name="Content 2">
            <a:extLst>
              <a:ext uri="{FF2B5EF4-FFF2-40B4-BE49-F238E27FC236}">
                <a16:creationId xmlns:a16="http://schemas.microsoft.com/office/drawing/2014/main" id="{E31809CD-189A-4C73-BD86-D3164A76CB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42000" y="1998000"/>
            <a:ext cx="3744000" cy="46980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edit quotes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1997999"/>
            <a:ext cx="3744000" cy="4698075"/>
          </a:xfrm>
        </p:spPr>
        <p:txBody>
          <a:bodyPr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870B2E52-323E-4751-9F40-F783817727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630000"/>
            <a:ext cx="7794000" cy="774000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5" name="TW Bar">
            <a:extLst>
              <a:ext uri="{FF2B5EF4-FFF2-40B4-BE49-F238E27FC236}">
                <a16:creationId xmlns:a16="http://schemas.microsoft.com/office/drawing/2014/main" id="{1DB0F4DC-50CC-4F59-9135-4669F858449A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/>
          </a:p>
        </p:txBody>
      </p:sp>
    </p:spTree>
    <p:extLst>
      <p:ext uri="{BB962C8B-B14F-4D97-AF65-F5344CB8AC3E}">
        <p14:creationId xmlns:p14="http://schemas.microsoft.com/office/powerpoint/2010/main" val="3832729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pos="5795" userDrawn="1">
          <p15:clr>
            <a:srgbClr val="FBAE40"/>
          </p15:clr>
        </p15:guide>
        <p15:guide id="10" pos="5411" userDrawn="1">
          <p15:clr>
            <a:srgbClr val="FBAE40"/>
          </p15:clr>
        </p15:guide>
        <p15:guide id="11" pos="2857" userDrawn="1">
          <p15:clr>
            <a:srgbClr val="FBAE40"/>
          </p15:clr>
        </p15:guide>
        <p15:guide id="12" pos="3051" userDrawn="1">
          <p15:clr>
            <a:srgbClr val="FBAE40"/>
          </p15:clr>
        </p15:guide>
        <p15:guide id="13" pos="720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alfPageImage">
            <a:extLst>
              <a:ext uri="{FF2B5EF4-FFF2-40B4-BE49-F238E27FC236}">
                <a16:creationId xmlns:a16="http://schemas.microsoft.com/office/drawing/2014/main" id="{8B3D6537-6310-4E82-9A40-27102FB207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30000"/>
          <a:stretch/>
        </p:blipFill>
        <p:spPr>
          <a:xfrm>
            <a:off x="8909999" y="-1"/>
            <a:ext cx="4536000" cy="7560000"/>
          </a:xfrm>
          <a:prstGeom prst="rect">
            <a:avLst/>
          </a:prstGeom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6A0A2339-0032-461E-8F53-98F62253DC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0545255B-8981-409D-AC72-496970444C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-1" y="7074000"/>
            <a:ext cx="8909997" cy="180000"/>
          </a:xfrm>
        </p:spPr>
        <p:txBody>
          <a:bodyPr/>
          <a:lstStyle/>
          <a:p>
            <a:r>
              <a:rPr lang="en-GB"/>
              <a:t>Február 2021</a:t>
            </a:r>
            <a:endParaRPr lang="en-GB" dirty="0"/>
          </a:p>
        </p:txBody>
      </p:sp>
      <p:cxnSp>
        <p:nvCxnSpPr>
          <p:cNvPr id="5" name="Footer Separator">
            <a:extLst>
              <a:ext uri="{FF2B5EF4-FFF2-40B4-BE49-F238E27FC236}">
                <a16:creationId xmlns:a16="http://schemas.microsoft.com/office/drawing/2014/main" id="{263EA031-BA33-4AAF-8609-416F419AC567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W Logo">
            <a:extLst>
              <a:ext uri="{FF2B5EF4-FFF2-40B4-BE49-F238E27FC236}">
                <a16:creationId xmlns:a16="http://schemas.microsoft.com/office/drawing/2014/main" id="{2CA43C3F-ECF0-4056-BC68-A9BF95A2F4EA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graphicFrame>
        <p:nvGraphicFramePr>
          <p:cNvPr id="14" name="NewSlide_TOCTable" hidden="1">
            <a:extLst>
              <a:ext uri="{FF2B5EF4-FFF2-40B4-BE49-F238E27FC236}">
                <a16:creationId xmlns:a16="http://schemas.microsoft.com/office/drawing/2014/main" id="{9E1862F0-4A96-4393-BBE3-3E60B094EA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325700"/>
              </p:ext>
            </p:extLst>
          </p:nvPr>
        </p:nvGraphicFramePr>
        <p:xfrm>
          <a:off x="800552" y="2002829"/>
          <a:ext cx="7740000" cy="43776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623472955"/>
                    </a:ext>
                  </a:extLst>
                </a:gridCol>
                <a:gridCol w="6624000">
                  <a:extLst>
                    <a:ext uri="{9D8B030D-6E8A-4147-A177-3AD203B41FA5}">
                      <a16:colId xmlns:a16="http://schemas.microsoft.com/office/drawing/2014/main" val="3016899469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4199035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44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first item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9912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44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second item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655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144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third item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5243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144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fourth item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4242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144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fifth item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255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144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sixth item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849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144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seventh item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1721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144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eighth item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232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144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ninth item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5438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144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tenth item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7407672"/>
                  </a:ext>
                </a:extLst>
              </a:tr>
            </a:tbl>
          </a:graphicData>
        </a:graphic>
      </p:graphicFrame>
      <p:sp>
        <p:nvSpPr>
          <p:cNvPr id="3" name="Title">
            <a:extLst>
              <a:ext uri="{FF2B5EF4-FFF2-40B4-BE49-F238E27FC236}">
                <a16:creationId xmlns:a16="http://schemas.microsoft.com/office/drawing/2014/main" id="{B9C3E19C-C1E7-44C1-83A9-CCA59E878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630000"/>
            <a:ext cx="7794000" cy="774000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2" name="TW Bar">
            <a:extLst>
              <a:ext uri="{FF2B5EF4-FFF2-40B4-BE49-F238E27FC236}">
                <a16:creationId xmlns:a16="http://schemas.microsoft.com/office/drawing/2014/main" id="{12DD06E8-815A-45DF-9ABB-60D279D9529F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/>
          </a:p>
        </p:txBody>
      </p:sp>
    </p:spTree>
    <p:extLst>
      <p:ext uri="{BB962C8B-B14F-4D97-AF65-F5344CB8AC3E}">
        <p14:creationId xmlns:p14="http://schemas.microsoft.com/office/powerpoint/2010/main" val="370833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5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x4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7074000"/>
            <a:ext cx="8917200" cy="180000"/>
          </a:xfrm>
        </p:spPr>
        <p:txBody>
          <a:bodyPr/>
          <a:lstStyle/>
          <a:p>
            <a:r>
              <a:rPr lang="en-GB"/>
              <a:t>Február 2021</a:t>
            </a:r>
            <a:endParaRPr lang="en-GB" dirty="0"/>
          </a:p>
        </p:txBody>
      </p:sp>
      <p:cxnSp>
        <p:nvCxnSpPr>
          <p:cNvPr id="15" name="Footer Separator">
            <a:extLst>
              <a:ext uri="{FF2B5EF4-FFF2-40B4-BE49-F238E27FC236}">
                <a16:creationId xmlns:a16="http://schemas.microsoft.com/office/drawing/2014/main" id="{49FC5BBF-3131-4436-ABBE-E1274616111C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W Logo">
            <a:extLst>
              <a:ext uri="{FF2B5EF4-FFF2-40B4-BE49-F238E27FC236}">
                <a16:creationId xmlns:a16="http://schemas.microsoft.com/office/drawing/2014/main" id="{F94240FA-260C-419A-87EB-AB49283CAB02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7" name="ContentMain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1998000"/>
            <a:ext cx="8121600" cy="4698000"/>
          </a:xfrm>
        </p:spPr>
        <p:txBody>
          <a:bodyPr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3" name="TW Bar">
            <a:extLst>
              <a:ext uri="{FF2B5EF4-FFF2-40B4-BE49-F238E27FC236}">
                <a16:creationId xmlns:a16="http://schemas.microsoft.com/office/drawing/2014/main" id="{6F88A805-92E9-4C99-811E-D3E8A66F5ED7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/>
          </a:p>
        </p:txBody>
      </p:sp>
      <p:sp>
        <p:nvSpPr>
          <p:cNvPr id="14" name="ColouredBanner4">
            <a:extLst>
              <a:ext uri="{FF2B5EF4-FFF2-40B4-BE49-F238E27FC236}">
                <a16:creationId xmlns:a16="http://schemas.microsoft.com/office/drawing/2014/main" id="{C9212863-6850-4452-AF63-A06C3BE5B1C0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375999" y="5436000"/>
            <a:ext cx="1296000" cy="360000"/>
          </a:xfrm>
          <a:solidFill>
            <a:srgbClr val="FBDD40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FBDD40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1" name="ColouredBanner3">
            <a:extLst>
              <a:ext uri="{FF2B5EF4-FFF2-40B4-BE49-F238E27FC236}">
                <a16:creationId xmlns:a16="http://schemas.microsoft.com/office/drawing/2014/main" id="{C926BABE-3861-4D40-A905-A6F19B4B4452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9863999" y="5436000"/>
            <a:ext cx="1296000" cy="360000"/>
          </a:xfrm>
          <a:solidFill>
            <a:srgbClr val="BBC7D6"/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rgbClr val="BBC7D6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2" name="ColouredBanner2">
            <a:extLst>
              <a:ext uri="{FF2B5EF4-FFF2-40B4-BE49-F238E27FC236}">
                <a16:creationId xmlns:a16="http://schemas.microsoft.com/office/drawing/2014/main" id="{13E6F0EE-B116-4C49-BECA-4413BC0336C3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1375999" y="2934000"/>
            <a:ext cx="1296000" cy="360000"/>
          </a:xfrm>
          <a:solidFill>
            <a:schemeClr val="accent1">
              <a:lumMod val="100000"/>
            </a:schemeClr>
          </a:solidFill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1">
                    <a:lumMod val="100000"/>
                  </a:schemeClr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3" name="ColouredBanner1">
            <a:extLst>
              <a:ext uri="{FF2B5EF4-FFF2-40B4-BE49-F238E27FC236}">
                <a16:creationId xmlns:a16="http://schemas.microsoft.com/office/drawing/2014/main" id="{1D9E2471-3AE2-4806-B079-5F40B39CC4F0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9863999" y="2934000"/>
            <a:ext cx="1296000" cy="360000"/>
          </a:xfrm>
          <a:solidFill>
            <a:schemeClr val="accent3">
              <a:lumMod val="10000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>
              <a:spcBef>
                <a:spcPts val="377"/>
              </a:spcBef>
              <a:spcAft>
                <a:spcPts val="1131"/>
              </a:spcAft>
              <a:defRPr sz="754">
                <a:solidFill>
                  <a:schemeClr val="accent3"/>
                </a:solidFill>
              </a:defRPr>
            </a:lvl1pPr>
            <a:lvl2pPr>
              <a:spcAft>
                <a:spcPts val="377"/>
              </a:spcAft>
              <a:defRPr sz="754"/>
            </a:lvl2pPr>
            <a:lvl3pPr>
              <a:spcAft>
                <a:spcPts val="377"/>
              </a:spcAft>
              <a:defRPr sz="754"/>
            </a:lvl3pPr>
            <a:lvl4pPr>
              <a:spcAft>
                <a:spcPts val="377"/>
              </a:spcAft>
              <a:defRPr sz="754"/>
            </a:lvl4pPr>
            <a:lvl5pPr>
              <a:spcAft>
                <a:spcPts val="377"/>
              </a:spcAft>
              <a:defRPr sz="754"/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4" name="ContactInfo 4">
            <a:extLst>
              <a:ext uri="{FF2B5EF4-FFF2-40B4-BE49-F238E27FC236}">
                <a16:creationId xmlns:a16="http://schemas.microsoft.com/office/drawing/2014/main" id="{01A4195C-3B08-4429-9050-4AFEC3C71BAE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11375999" y="626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26" name="NameInfo 4">
            <a:extLst>
              <a:ext uri="{FF2B5EF4-FFF2-40B4-BE49-F238E27FC236}">
                <a16:creationId xmlns:a16="http://schemas.microsoft.com/office/drawing/2014/main" id="{9EDC3C3B-F139-493D-8C48-79B6BED37F3C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11375999" y="586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[Name, </a:t>
            </a:r>
          </a:p>
          <a:p>
            <a:pPr lvl="0"/>
            <a:r>
              <a:rPr lang="en-GB" dirty="0"/>
              <a:t>Qualifications</a:t>
            </a:r>
          </a:p>
        </p:txBody>
      </p:sp>
      <p:sp>
        <p:nvSpPr>
          <p:cNvPr id="25" name="Picture 4">
            <a:extLst>
              <a:ext uri="{FF2B5EF4-FFF2-40B4-BE49-F238E27FC236}">
                <a16:creationId xmlns:a16="http://schemas.microsoft.com/office/drawing/2014/main" id="{E89CB08F-71A0-4C3D-8136-A68ADF56375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1376000" y="4500000"/>
            <a:ext cx="1296000" cy="129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27" name="ContactInfo 3">
            <a:extLst>
              <a:ext uri="{FF2B5EF4-FFF2-40B4-BE49-F238E27FC236}">
                <a16:creationId xmlns:a16="http://schemas.microsoft.com/office/drawing/2014/main" id="{AD0478AC-9907-4F3A-9900-D931A0FB4541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9863999" y="626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28" name="NameInfo 3">
            <a:extLst>
              <a:ext uri="{FF2B5EF4-FFF2-40B4-BE49-F238E27FC236}">
                <a16:creationId xmlns:a16="http://schemas.microsoft.com/office/drawing/2014/main" id="{071FC7DE-1B91-48B8-A0DF-465C96D77572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9863999" y="586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[Name, </a:t>
            </a:r>
          </a:p>
          <a:p>
            <a:pPr lvl="0"/>
            <a:r>
              <a:rPr lang="en-GB" dirty="0"/>
              <a:t>Qualifications</a:t>
            </a:r>
          </a:p>
        </p:txBody>
      </p:sp>
      <p:sp>
        <p:nvSpPr>
          <p:cNvPr id="29" name="Picture 3">
            <a:extLst>
              <a:ext uri="{FF2B5EF4-FFF2-40B4-BE49-F238E27FC236}">
                <a16:creationId xmlns:a16="http://schemas.microsoft.com/office/drawing/2014/main" id="{9F38FFD6-9DEA-4777-A567-A15E39F968B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864000" y="4500000"/>
            <a:ext cx="1296000" cy="129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31" name="ContactInfo 2">
            <a:extLst>
              <a:ext uri="{FF2B5EF4-FFF2-40B4-BE49-F238E27FC236}">
                <a16:creationId xmlns:a16="http://schemas.microsoft.com/office/drawing/2014/main" id="{44B3A3E4-91D3-473D-9AD0-B87CE3DDDAF7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11376000" y="374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32" name="NameInfo 2">
            <a:extLst>
              <a:ext uri="{FF2B5EF4-FFF2-40B4-BE49-F238E27FC236}">
                <a16:creationId xmlns:a16="http://schemas.microsoft.com/office/drawing/2014/main" id="{F2C0A47E-3C8F-4B01-8F27-703B371D1E7F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11376000" y="334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[Name, </a:t>
            </a:r>
          </a:p>
          <a:p>
            <a:pPr lvl="0"/>
            <a:r>
              <a:rPr lang="en-GB" dirty="0"/>
              <a:t>Qualifications</a:t>
            </a:r>
          </a:p>
        </p:txBody>
      </p:sp>
      <p:sp>
        <p:nvSpPr>
          <p:cNvPr id="30" name="Picture 2">
            <a:extLst>
              <a:ext uri="{FF2B5EF4-FFF2-40B4-BE49-F238E27FC236}">
                <a16:creationId xmlns:a16="http://schemas.microsoft.com/office/drawing/2014/main" id="{2EC42D91-A47F-4F19-81BA-8B811224CF4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376000" y="1998000"/>
            <a:ext cx="1296000" cy="129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34" name="ContactInfo 1">
            <a:extLst>
              <a:ext uri="{FF2B5EF4-FFF2-40B4-BE49-F238E27FC236}">
                <a16:creationId xmlns:a16="http://schemas.microsoft.com/office/drawing/2014/main" id="{068282B5-2A42-4675-AB1A-F4CD42CA03C4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9864000" y="3744000"/>
            <a:ext cx="1296000" cy="3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800" b="0"/>
            </a:lvl1pPr>
            <a:lvl2pPr>
              <a:spcAft>
                <a:spcPts val="0"/>
              </a:spcAft>
              <a:defRPr sz="754" b="0"/>
            </a:lvl2pPr>
            <a:lvl3pPr>
              <a:spcAft>
                <a:spcPts val="377"/>
              </a:spcAft>
              <a:defRPr sz="754" b="0"/>
            </a:lvl3pPr>
            <a:lvl4pPr>
              <a:spcAft>
                <a:spcPts val="377"/>
              </a:spcAft>
              <a:defRPr sz="754" b="0"/>
            </a:lvl4pPr>
            <a:lvl5pPr>
              <a:spcAft>
                <a:spcPts val="377"/>
              </a:spcAft>
              <a:defRPr sz="754" b="0"/>
            </a:lvl5pPr>
          </a:lstStyle>
          <a:p>
            <a:pPr lvl="0"/>
            <a:r>
              <a:rPr lang="en-GB" dirty="0"/>
              <a:t>[Title, Location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35" name="NameInfo 1">
            <a:extLst>
              <a:ext uri="{FF2B5EF4-FFF2-40B4-BE49-F238E27FC236}">
                <a16:creationId xmlns:a16="http://schemas.microsoft.com/office/drawing/2014/main" id="{94D9856C-1C23-4ECC-AC12-1731BD0BB00E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9864000" y="3348000"/>
            <a:ext cx="1296000" cy="324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  <a:lvl2pPr>
              <a:spcAft>
                <a:spcPts val="0"/>
              </a:spcAft>
              <a:defRPr sz="1006"/>
            </a:lvl2pPr>
            <a:lvl3pPr>
              <a:spcAft>
                <a:spcPts val="377"/>
              </a:spcAft>
              <a:defRPr sz="1006"/>
            </a:lvl3pPr>
            <a:lvl4pPr>
              <a:spcAft>
                <a:spcPts val="377"/>
              </a:spcAft>
              <a:defRPr sz="1006"/>
            </a:lvl4pPr>
            <a:lvl5pPr>
              <a:spcAft>
                <a:spcPts val="377"/>
              </a:spcAft>
              <a:defRPr sz="1006"/>
            </a:lvl5pPr>
          </a:lstStyle>
          <a:p>
            <a:pPr lvl="0"/>
            <a:r>
              <a:rPr lang="en-GB" dirty="0"/>
              <a:t>[Name, </a:t>
            </a:r>
          </a:p>
          <a:p>
            <a:pPr lvl="0"/>
            <a:r>
              <a:rPr lang="en-GB" dirty="0"/>
              <a:t>Qualifications</a:t>
            </a:r>
          </a:p>
        </p:txBody>
      </p:sp>
      <p:sp>
        <p:nvSpPr>
          <p:cNvPr id="33" name="Picture 1">
            <a:extLst>
              <a:ext uri="{FF2B5EF4-FFF2-40B4-BE49-F238E27FC236}">
                <a16:creationId xmlns:a16="http://schemas.microsoft.com/office/drawing/2014/main" id="{3D96F7E2-24D7-4250-B66A-2BB2145CE6B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864000" y="1998000"/>
            <a:ext cx="1296000" cy="129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837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14">
          <p15:clr>
            <a:srgbClr val="FBAE40"/>
          </p15:clr>
        </p15:guide>
        <p15:guide id="2" pos="698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Op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ullPageImage">
            <a:extLst>
              <a:ext uri="{FF2B5EF4-FFF2-40B4-BE49-F238E27FC236}">
                <a16:creationId xmlns:a16="http://schemas.microsoft.com/office/drawing/2014/main" id="{1EE79B0E-B09D-4131-A797-EDC8B3E18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6" b="12506"/>
          <a:stretch/>
        </p:blipFill>
        <p:spPr>
          <a:xfrm>
            <a:off x="-1" y="-1"/>
            <a:ext cx="13442400" cy="7560001"/>
          </a:xfrm>
          <a:prstGeom prst="rect">
            <a:avLst/>
          </a:prstGeom>
        </p:spPr>
      </p:pic>
      <p:sp>
        <p:nvSpPr>
          <p:cNvPr id="8" name="TintCover">
            <a:extLst>
              <a:ext uri="{FF2B5EF4-FFF2-40B4-BE49-F238E27FC236}">
                <a16:creationId xmlns:a16="http://schemas.microsoft.com/office/drawing/2014/main" id="{0559DDB1-3E42-41EB-A312-A876E11AA378}"/>
              </a:ext>
            </a:extLst>
          </p:cNvPr>
          <p:cNvSpPr/>
          <p:nvPr/>
        </p:nvSpPr>
        <p:spPr>
          <a:xfrm>
            <a:off x="-1" y="0"/>
            <a:ext cx="11038115" cy="7559674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86000">
                <a:schemeClr val="accent1">
                  <a:alpha val="0"/>
                  <a:lumMod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W Logo">
            <a:extLst>
              <a:ext uri="{FF2B5EF4-FFF2-40B4-BE49-F238E27FC236}">
                <a16:creationId xmlns:a16="http://schemas.microsoft.com/office/drawing/2014/main" id="{6D2BD618-A4CF-44AB-B3E0-A7398145BF64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90000" y="4068000"/>
            <a:ext cx="7738188" cy="288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574700" indent="0" algn="ctr">
              <a:buNone/>
              <a:defRPr sz="2514"/>
            </a:lvl2pPr>
            <a:lvl3pPr marL="1149401" indent="0" algn="ctr">
              <a:buNone/>
              <a:defRPr sz="2263"/>
            </a:lvl3pPr>
            <a:lvl4pPr marL="1724101" indent="0" algn="ctr">
              <a:buNone/>
              <a:defRPr sz="2011"/>
            </a:lvl4pPr>
            <a:lvl5pPr marL="2298802" indent="0" algn="ctr">
              <a:buNone/>
              <a:defRPr sz="2011"/>
            </a:lvl5pPr>
            <a:lvl6pPr marL="2873502" indent="0" algn="ctr">
              <a:buNone/>
              <a:defRPr sz="2011"/>
            </a:lvl6pPr>
            <a:lvl7pPr marL="3448202" indent="0" algn="ctr">
              <a:buNone/>
              <a:defRPr sz="2011"/>
            </a:lvl7pPr>
            <a:lvl8pPr marL="4022903" indent="0" algn="ctr">
              <a:buNone/>
              <a:defRPr sz="2011"/>
            </a:lvl8pPr>
            <a:lvl9pPr marL="4597603" indent="0" algn="ctr">
              <a:buNone/>
              <a:defRPr sz="2011"/>
            </a:lvl9pPr>
          </a:lstStyle>
          <a:p>
            <a:r>
              <a:rPr lang="en-GB" dirty="0"/>
              <a:t>Click to edit divider subtitle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890000" y="2880000"/>
            <a:ext cx="7738188" cy="1008000"/>
          </a:xfr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divider title</a:t>
            </a:r>
          </a:p>
        </p:txBody>
      </p:sp>
      <p:sp>
        <p:nvSpPr>
          <p:cNvPr id="9" name="TWBar">
            <a:extLst>
              <a:ext uri="{FF2B5EF4-FFF2-40B4-BE49-F238E27FC236}">
                <a16:creationId xmlns:a16="http://schemas.microsoft.com/office/drawing/2014/main" id="{0AE8CE7F-A93B-49AC-97FA-4FC3C8FF4295}"/>
              </a:ext>
            </a:extLst>
          </p:cNvPr>
          <p:cNvSpPr/>
          <p:nvPr/>
        </p:nvSpPr>
        <p:spPr>
          <a:xfrm>
            <a:off x="1583999" y="2880000"/>
            <a:ext cx="684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 err="1">
              <a:solidFill>
                <a:schemeClr val="bg1"/>
              </a:solidFill>
            </a:endParaRPr>
          </a:p>
        </p:txBody>
      </p:sp>
      <p:sp>
        <p:nvSpPr>
          <p:cNvPr id="5" name="DividerSectionNo">
            <a:extLst>
              <a:ext uri="{FF2B5EF4-FFF2-40B4-BE49-F238E27FC236}">
                <a16:creationId xmlns:a16="http://schemas.microsoft.com/office/drawing/2014/main" id="{C31001A0-78BA-4D4C-9BCD-25D9688ED0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000" y="2880000"/>
            <a:ext cx="1224000" cy="1008000"/>
          </a:xfrm>
        </p:spPr>
        <p:txBody>
          <a:bodyPr anchor="ctr" anchorCtr="0"/>
          <a:lstStyle>
            <a:lvl1pPr algn="r">
              <a:defRPr sz="54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6285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defRPr sz="6285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defRPr sz="6285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defRPr sz="6285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736459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alfPageImage">
            <a:extLst>
              <a:ext uri="{FF2B5EF4-FFF2-40B4-BE49-F238E27FC236}">
                <a16:creationId xmlns:a16="http://schemas.microsoft.com/office/drawing/2014/main" id="{BF5BBF79-0824-4133-BEC1-0924EA110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30000"/>
          <a:stretch/>
        </p:blipFill>
        <p:spPr>
          <a:xfrm>
            <a:off x="-1" y="-1"/>
            <a:ext cx="4536000" cy="7560000"/>
          </a:xfrm>
          <a:prstGeom prst="rect">
            <a:avLst/>
          </a:prstGeom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53600" y="4068000"/>
            <a:ext cx="6825226" cy="324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 b="0"/>
            </a:lvl1pPr>
            <a:lvl2pPr marL="574700" indent="0" algn="ctr">
              <a:buNone/>
              <a:defRPr sz="2514"/>
            </a:lvl2pPr>
            <a:lvl3pPr marL="1149401" indent="0" algn="ctr">
              <a:buNone/>
              <a:defRPr sz="2263"/>
            </a:lvl3pPr>
            <a:lvl4pPr marL="1724101" indent="0" algn="ctr">
              <a:buNone/>
              <a:defRPr sz="2011"/>
            </a:lvl4pPr>
            <a:lvl5pPr marL="2298802" indent="0" algn="ctr">
              <a:buNone/>
              <a:defRPr sz="2011"/>
            </a:lvl5pPr>
            <a:lvl6pPr marL="2873502" indent="0" algn="ctr">
              <a:buNone/>
              <a:defRPr sz="2011"/>
            </a:lvl6pPr>
            <a:lvl7pPr marL="3448202" indent="0" algn="ctr">
              <a:buNone/>
              <a:defRPr sz="2011"/>
            </a:lvl7pPr>
            <a:lvl8pPr marL="4022903" indent="0" algn="ctr">
              <a:buNone/>
              <a:defRPr sz="2011"/>
            </a:lvl8pPr>
            <a:lvl9pPr marL="4597603" indent="0" algn="ctr">
              <a:buNone/>
              <a:defRPr sz="2011"/>
            </a:lvl9pPr>
          </a:lstStyle>
          <a:p>
            <a:r>
              <a:rPr lang="en-GB" dirty="0"/>
              <a:t>Click to edit divider subtitle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53600" y="2880000"/>
            <a:ext cx="6825226" cy="1008000"/>
          </a:xfrm>
        </p:spPr>
        <p:txBody>
          <a:bodyPr anchor="ctr"/>
          <a:lstStyle>
            <a:lvl1pPr algn="l">
              <a:lnSpc>
                <a:spcPct val="100000"/>
              </a:lnSpc>
              <a:defRPr sz="3200"/>
            </a:lvl1pPr>
          </a:lstStyle>
          <a:p>
            <a:r>
              <a:rPr lang="en-GB" dirty="0"/>
              <a:t>Click to edit divider title</a:t>
            </a:r>
          </a:p>
        </p:txBody>
      </p:sp>
      <p:sp>
        <p:nvSpPr>
          <p:cNvPr id="9" name="TWBar">
            <a:extLst>
              <a:ext uri="{FF2B5EF4-FFF2-40B4-BE49-F238E27FC236}">
                <a16:creationId xmlns:a16="http://schemas.microsoft.com/office/drawing/2014/main" id="{0AE8CE7F-A93B-49AC-97FA-4FC3C8FF4295}"/>
              </a:ext>
            </a:extLst>
          </p:cNvPr>
          <p:cNvSpPr/>
          <p:nvPr/>
        </p:nvSpPr>
        <p:spPr>
          <a:xfrm>
            <a:off x="5544000" y="2880000"/>
            <a:ext cx="684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 err="1">
              <a:solidFill>
                <a:schemeClr val="bg1"/>
              </a:solidFill>
            </a:endParaRPr>
          </a:p>
        </p:txBody>
      </p:sp>
      <p:sp>
        <p:nvSpPr>
          <p:cNvPr id="14" name="DividerSectionNo">
            <a:extLst>
              <a:ext uri="{FF2B5EF4-FFF2-40B4-BE49-F238E27FC236}">
                <a16:creationId xmlns:a16="http://schemas.microsoft.com/office/drawing/2014/main" id="{9B44003E-7B02-4AD9-8C27-D5853BD07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8000" y="2880000"/>
            <a:ext cx="1224000" cy="1008000"/>
          </a:xfrm>
        </p:spPr>
        <p:txBody>
          <a:bodyPr anchor="ctr" anchorCtr="0"/>
          <a:lstStyle>
            <a:lvl1pPr algn="r">
              <a:defRPr sz="54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6285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defRPr sz="6285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defRPr sz="6285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defRPr sz="6285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7" name="TW Logo">
            <a:extLst>
              <a:ext uri="{FF2B5EF4-FFF2-40B4-BE49-F238E27FC236}">
                <a16:creationId xmlns:a16="http://schemas.microsoft.com/office/drawing/2014/main" id="{867D960A-6BA8-4B84-83F2-CEBC3D7E7DB5}"/>
              </a:ext>
            </a:extLst>
          </p:cNvPr>
          <p:cNvSpPr>
            <a:spLocks noEditPoints="1"/>
          </p:cNvSpPr>
          <p:nvPr/>
        </p:nvSpPr>
        <p:spPr bwMode="auto">
          <a:xfrm>
            <a:off x="11214000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12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Panel">
            <a:extLst>
              <a:ext uri="{FF2B5EF4-FFF2-40B4-BE49-F238E27FC236}">
                <a16:creationId xmlns:a16="http://schemas.microsoft.com/office/drawing/2014/main" id="{3D9D97A6-B49F-4B7C-8E6C-8D4215B447D1}"/>
              </a:ext>
            </a:extLst>
          </p:cNvPr>
          <p:cNvSpPr/>
          <p:nvPr/>
        </p:nvSpPr>
        <p:spPr>
          <a:xfrm>
            <a:off x="0" y="1"/>
            <a:ext cx="4536000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 err="1">
              <a:solidFill>
                <a:schemeClr val="bg1"/>
              </a:solidFill>
            </a:endParaRP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53600" y="4104000"/>
            <a:ext cx="6825226" cy="324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 b="0"/>
            </a:lvl1pPr>
            <a:lvl2pPr marL="574700" indent="0" algn="ctr">
              <a:buNone/>
              <a:defRPr sz="2514"/>
            </a:lvl2pPr>
            <a:lvl3pPr marL="1149401" indent="0" algn="ctr">
              <a:buNone/>
              <a:defRPr sz="2263"/>
            </a:lvl3pPr>
            <a:lvl4pPr marL="1724101" indent="0" algn="ctr">
              <a:buNone/>
              <a:defRPr sz="2011"/>
            </a:lvl4pPr>
            <a:lvl5pPr marL="2298802" indent="0" algn="ctr">
              <a:buNone/>
              <a:defRPr sz="2011"/>
            </a:lvl5pPr>
            <a:lvl6pPr marL="2873502" indent="0" algn="ctr">
              <a:buNone/>
              <a:defRPr sz="2011"/>
            </a:lvl6pPr>
            <a:lvl7pPr marL="3448202" indent="0" algn="ctr">
              <a:buNone/>
              <a:defRPr sz="2011"/>
            </a:lvl7pPr>
            <a:lvl8pPr marL="4022903" indent="0" algn="ctr">
              <a:buNone/>
              <a:defRPr sz="2011"/>
            </a:lvl8pPr>
            <a:lvl9pPr marL="4597603" indent="0" algn="ctr">
              <a:buNone/>
              <a:defRPr sz="2011"/>
            </a:lvl9pPr>
          </a:lstStyle>
          <a:p>
            <a:r>
              <a:rPr lang="en-GB" dirty="0"/>
              <a:t>Click to edit divider subtitle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53600" y="2880000"/>
            <a:ext cx="6825226" cy="1008000"/>
          </a:xfrm>
        </p:spPr>
        <p:txBody>
          <a:bodyPr anchor="ctr"/>
          <a:lstStyle>
            <a:lvl1pPr algn="l">
              <a:lnSpc>
                <a:spcPct val="100000"/>
              </a:lnSpc>
              <a:defRPr sz="3200"/>
            </a:lvl1pPr>
          </a:lstStyle>
          <a:p>
            <a:r>
              <a:rPr lang="en-GB" dirty="0"/>
              <a:t>Click to edit divider title</a:t>
            </a:r>
          </a:p>
        </p:txBody>
      </p:sp>
      <p:sp>
        <p:nvSpPr>
          <p:cNvPr id="9" name="TWBar">
            <a:extLst>
              <a:ext uri="{FF2B5EF4-FFF2-40B4-BE49-F238E27FC236}">
                <a16:creationId xmlns:a16="http://schemas.microsoft.com/office/drawing/2014/main" id="{0AE8CE7F-A93B-49AC-97FA-4FC3C8FF4295}"/>
              </a:ext>
            </a:extLst>
          </p:cNvPr>
          <p:cNvSpPr/>
          <p:nvPr/>
        </p:nvSpPr>
        <p:spPr>
          <a:xfrm>
            <a:off x="5544000" y="2880000"/>
            <a:ext cx="684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 err="1">
              <a:solidFill>
                <a:schemeClr val="bg1"/>
              </a:solidFill>
            </a:endParaRPr>
          </a:p>
        </p:txBody>
      </p:sp>
      <p:sp>
        <p:nvSpPr>
          <p:cNvPr id="12" name="MainPicture">
            <a:extLst>
              <a:ext uri="{FF2B5EF4-FFF2-40B4-BE49-F238E27FC236}">
                <a16:creationId xmlns:a16="http://schemas.microsoft.com/office/drawing/2014/main" id="{9EA09FF6-3062-42D9-A3B5-27DBBD00EB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536000" cy="7559675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4" name="DividerSectionNo">
            <a:extLst>
              <a:ext uri="{FF2B5EF4-FFF2-40B4-BE49-F238E27FC236}">
                <a16:creationId xmlns:a16="http://schemas.microsoft.com/office/drawing/2014/main" id="{9B44003E-7B02-4AD9-8C27-D5853BD07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8000" y="2880000"/>
            <a:ext cx="1224000" cy="1008000"/>
          </a:xfrm>
        </p:spPr>
        <p:txBody>
          <a:bodyPr anchor="ctr" anchorCtr="0"/>
          <a:lstStyle>
            <a:lvl1pPr algn="r">
              <a:defRPr sz="54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6285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defRPr sz="6285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defRPr sz="6285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defRPr sz="6285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10" name="TW Logo">
            <a:extLst>
              <a:ext uri="{FF2B5EF4-FFF2-40B4-BE49-F238E27FC236}">
                <a16:creationId xmlns:a16="http://schemas.microsoft.com/office/drawing/2014/main" id="{5B3D2A5D-A4BC-4587-916F-B0893D6861FD}"/>
              </a:ext>
            </a:extLst>
          </p:cNvPr>
          <p:cNvSpPr>
            <a:spLocks noEditPoints="1"/>
          </p:cNvSpPr>
          <p:nvPr/>
        </p:nvSpPr>
        <p:spPr bwMode="auto">
          <a:xfrm>
            <a:off x="11214000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33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Op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Panel">
            <a:extLst>
              <a:ext uri="{FF2B5EF4-FFF2-40B4-BE49-F238E27FC236}">
                <a16:creationId xmlns:a16="http://schemas.microsoft.com/office/drawing/2014/main" id="{3C9435CE-3E9D-42EF-9568-1FECF0F57DC3}"/>
              </a:ext>
            </a:extLst>
          </p:cNvPr>
          <p:cNvSpPr/>
          <p:nvPr/>
        </p:nvSpPr>
        <p:spPr>
          <a:xfrm>
            <a:off x="-1" y="1"/>
            <a:ext cx="13439775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 err="1">
              <a:solidFill>
                <a:schemeClr val="bg1"/>
              </a:solidFill>
            </a:endParaRP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2800" y="4068000"/>
            <a:ext cx="7738188" cy="288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574700" indent="0" algn="ctr">
              <a:buNone/>
              <a:defRPr sz="2514"/>
            </a:lvl2pPr>
            <a:lvl3pPr marL="1149401" indent="0" algn="ctr">
              <a:buNone/>
              <a:defRPr sz="2263"/>
            </a:lvl3pPr>
            <a:lvl4pPr marL="1724101" indent="0" algn="ctr">
              <a:buNone/>
              <a:defRPr sz="2011"/>
            </a:lvl4pPr>
            <a:lvl5pPr marL="2298802" indent="0" algn="ctr">
              <a:buNone/>
              <a:defRPr sz="2011"/>
            </a:lvl5pPr>
            <a:lvl6pPr marL="2873502" indent="0" algn="ctr">
              <a:buNone/>
              <a:defRPr sz="2011"/>
            </a:lvl6pPr>
            <a:lvl7pPr marL="3448202" indent="0" algn="ctr">
              <a:buNone/>
              <a:defRPr sz="2011"/>
            </a:lvl7pPr>
            <a:lvl8pPr marL="4022903" indent="0" algn="ctr">
              <a:buNone/>
              <a:defRPr sz="2011"/>
            </a:lvl8pPr>
            <a:lvl9pPr marL="4597603" indent="0" algn="ctr">
              <a:buNone/>
              <a:defRPr sz="2011"/>
            </a:lvl9pPr>
          </a:lstStyle>
          <a:p>
            <a:r>
              <a:rPr lang="en-GB" dirty="0"/>
              <a:t>Click to edit divider subtitle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890000" y="2880000"/>
            <a:ext cx="7738188" cy="1008000"/>
          </a:xfr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divider title</a:t>
            </a:r>
          </a:p>
        </p:txBody>
      </p:sp>
      <p:sp>
        <p:nvSpPr>
          <p:cNvPr id="9" name="TWBar">
            <a:extLst>
              <a:ext uri="{FF2B5EF4-FFF2-40B4-BE49-F238E27FC236}">
                <a16:creationId xmlns:a16="http://schemas.microsoft.com/office/drawing/2014/main" id="{0AE8CE7F-A93B-49AC-97FA-4FC3C8FF4295}"/>
              </a:ext>
            </a:extLst>
          </p:cNvPr>
          <p:cNvSpPr/>
          <p:nvPr/>
        </p:nvSpPr>
        <p:spPr>
          <a:xfrm>
            <a:off x="1584000" y="2880000"/>
            <a:ext cx="684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 err="1">
              <a:solidFill>
                <a:schemeClr val="bg1"/>
              </a:solidFill>
            </a:endParaRPr>
          </a:p>
        </p:txBody>
      </p:sp>
      <p:sp>
        <p:nvSpPr>
          <p:cNvPr id="10" name="DividerSectionNo">
            <a:extLst>
              <a:ext uri="{FF2B5EF4-FFF2-40B4-BE49-F238E27FC236}">
                <a16:creationId xmlns:a16="http://schemas.microsoft.com/office/drawing/2014/main" id="{30F28C3D-FC9D-4DB5-B25D-7F74E966B0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000" y="2880000"/>
            <a:ext cx="1224000" cy="1008000"/>
          </a:xfrm>
        </p:spPr>
        <p:txBody>
          <a:bodyPr anchor="ctr" anchorCtr="0"/>
          <a:lstStyle>
            <a:lvl1pPr algn="r">
              <a:defRPr sz="54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6285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defRPr sz="6285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defRPr sz="6285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defRPr sz="6285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11" name="TW Logo">
            <a:extLst>
              <a:ext uri="{FF2B5EF4-FFF2-40B4-BE49-F238E27FC236}">
                <a16:creationId xmlns:a16="http://schemas.microsoft.com/office/drawing/2014/main" id="{D0619BF6-0242-4E30-8268-CBC0E82D54DC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98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ackgroundBanner">
            <a:extLst>
              <a:ext uri="{FF2B5EF4-FFF2-40B4-BE49-F238E27FC236}">
                <a16:creationId xmlns:a16="http://schemas.microsoft.com/office/drawing/2014/main" id="{825586E7-279D-419C-B3B2-4C9E3E535572}"/>
              </a:ext>
            </a:extLst>
          </p:cNvPr>
          <p:cNvSpPr/>
          <p:nvPr/>
        </p:nvSpPr>
        <p:spPr bwMode="ltGray">
          <a:xfrm>
            <a:off x="1" y="1"/>
            <a:ext cx="13439775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 err="1">
              <a:solidFill>
                <a:schemeClr val="bg1"/>
              </a:solidFill>
            </a:endParaRPr>
          </a:p>
        </p:txBody>
      </p:sp>
      <p:sp>
        <p:nvSpPr>
          <p:cNvPr id="24" name="FooterTextBox">
            <a:extLst>
              <a:ext uri="{FF2B5EF4-FFF2-40B4-BE49-F238E27FC236}">
                <a16:creationId xmlns:a16="http://schemas.microsoft.com/office/drawing/2014/main" id="{E6231646-BEC7-4881-B43C-0414D6EA2930}"/>
              </a:ext>
            </a:extLst>
          </p:cNvPr>
          <p:cNvSpPr txBox="1"/>
          <p:nvPr/>
        </p:nvSpPr>
        <p:spPr bwMode="gray">
          <a:xfrm>
            <a:off x="793750" y="5579999"/>
            <a:ext cx="11880000" cy="153200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  <a:tabLst>
                <a:tab pos="11940997" algn="r"/>
              </a:tabLst>
            </a:pPr>
            <a:r>
              <a:rPr lang="en-GB" sz="1400">
                <a:solidFill>
                  <a:srgbClr val="00C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&gt; Middle East &gt; Asia</a:t>
            </a:r>
            <a:r>
              <a:rPr lang="en-GB"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taylorwessing.com</a:t>
            </a:r>
          </a:p>
          <a:p>
            <a:pPr algn="l">
              <a:spcBef>
                <a:spcPts val="0"/>
              </a:spcBef>
              <a:spcAft>
                <a:spcPts val="200"/>
              </a:spcAft>
              <a:tabLst>
                <a:tab pos="11940997" algn="r"/>
              </a:tabLst>
            </a:pPr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Taylor Wessing 2020</a:t>
            </a:r>
          </a:p>
          <a:p>
            <a:pPr algn="l">
              <a:spcBef>
                <a:spcPts val="0"/>
              </a:spcBef>
              <a:spcAft>
                <a:spcPts val="200"/>
              </a:spcAft>
              <a:tabLst>
                <a:tab pos="11940997" algn="r"/>
              </a:tabLst>
            </a:pPr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publication is not intended to constitute legal advice. Taylor Wessing entities operate under one brand but are legally distinct, either being or affiliated to a member of Taylor Wessing Verein. Taylor Wessing Verein does not itself provide services. Further information can be found on our regulatory page at www.taylorwessing.com/regulatory.</a:t>
            </a:r>
            <a:endParaRPr lang="en-GB" sz="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315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pt 1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Panel">
            <a:extLst>
              <a:ext uri="{FF2B5EF4-FFF2-40B4-BE49-F238E27FC236}">
                <a16:creationId xmlns:a16="http://schemas.microsoft.com/office/drawing/2014/main" id="{3D9D97A6-B49F-4B7C-8E6C-8D4215B447D1}"/>
              </a:ext>
            </a:extLst>
          </p:cNvPr>
          <p:cNvSpPr/>
          <p:nvPr/>
        </p:nvSpPr>
        <p:spPr>
          <a:xfrm>
            <a:off x="0" y="1"/>
            <a:ext cx="4536000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 err="1">
              <a:solidFill>
                <a:schemeClr val="bg1"/>
              </a:solidFill>
            </a:endParaRPr>
          </a:p>
        </p:txBody>
      </p:sp>
      <p:sp>
        <p:nvSpPr>
          <p:cNvPr id="12" name="TW Logo">
            <a:extLst>
              <a:ext uri="{FF2B5EF4-FFF2-40B4-BE49-F238E27FC236}">
                <a16:creationId xmlns:a16="http://schemas.microsoft.com/office/drawing/2014/main" id="{199996B6-83AF-4EB1-9D75-192349BA6CA5}"/>
              </a:ext>
            </a:extLst>
          </p:cNvPr>
          <p:cNvSpPr>
            <a:spLocks noEditPoints="1"/>
          </p:cNvSpPr>
          <p:nvPr/>
        </p:nvSpPr>
        <p:spPr bwMode="auto">
          <a:xfrm>
            <a:off x="5080621" y="2161150"/>
            <a:ext cx="2101215" cy="322543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rgbClr val="00CC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TWBar">
            <a:extLst>
              <a:ext uri="{FF2B5EF4-FFF2-40B4-BE49-F238E27FC236}">
                <a16:creationId xmlns:a16="http://schemas.microsoft.com/office/drawing/2014/main" id="{0AE8CE7F-A93B-49AC-97FA-4FC3C8FF4295}"/>
              </a:ext>
            </a:extLst>
          </p:cNvPr>
          <p:cNvSpPr/>
          <p:nvPr/>
        </p:nvSpPr>
        <p:spPr>
          <a:xfrm>
            <a:off x="4852800" y="2718000"/>
            <a:ext cx="68400" cy="11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 err="1">
              <a:solidFill>
                <a:schemeClr val="bg1"/>
              </a:solidFill>
            </a:endParaRPr>
          </a:p>
        </p:txBody>
      </p:sp>
      <p:sp>
        <p:nvSpPr>
          <p:cNvPr id="5" name="TitlePagePandC">
            <a:extLst>
              <a:ext uri="{FF2B5EF4-FFF2-40B4-BE49-F238E27FC236}">
                <a16:creationId xmlns:a16="http://schemas.microsoft.com/office/drawing/2014/main" id="{4A809D2B-4E40-4674-943B-0B8B5E247899}"/>
              </a:ext>
            </a:extLst>
          </p:cNvPr>
          <p:cNvSpPr txBox="1"/>
          <p:nvPr/>
        </p:nvSpPr>
        <p:spPr>
          <a:xfrm>
            <a:off x="5064125" y="7110000"/>
            <a:ext cx="7578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December 2020</a:t>
            </a:r>
          </a:p>
        </p:txBody>
      </p:sp>
      <p:sp>
        <p:nvSpPr>
          <p:cNvPr id="14" name="Date-Author">
            <a:extLst>
              <a:ext uri="{FF2B5EF4-FFF2-40B4-BE49-F238E27FC236}">
                <a16:creationId xmlns:a16="http://schemas.microsoft.com/office/drawing/2014/main" id="{C3C6C09A-0999-4464-A1D1-6E0DC1F03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9600" y="4888800"/>
            <a:ext cx="7578000" cy="216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383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GB" dirty="0"/>
              <a:t>Click to edit Date | Author1, Author 2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9600" y="3996000"/>
            <a:ext cx="7578000" cy="370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 marL="574700" indent="0" algn="ctr">
              <a:buNone/>
              <a:defRPr sz="2514"/>
            </a:lvl2pPr>
            <a:lvl3pPr marL="1149401" indent="0" algn="ctr">
              <a:buNone/>
              <a:defRPr sz="2263"/>
            </a:lvl3pPr>
            <a:lvl4pPr marL="1724101" indent="0" algn="ctr">
              <a:buNone/>
              <a:defRPr sz="2011"/>
            </a:lvl4pPr>
            <a:lvl5pPr marL="2298802" indent="0" algn="ctr">
              <a:buNone/>
              <a:defRPr sz="2011"/>
            </a:lvl5pPr>
            <a:lvl6pPr marL="2873502" indent="0" algn="ctr">
              <a:buNone/>
              <a:defRPr sz="2011"/>
            </a:lvl6pPr>
            <a:lvl7pPr marL="3448202" indent="0" algn="ctr">
              <a:buNone/>
              <a:defRPr sz="2011"/>
            </a:lvl7pPr>
            <a:lvl8pPr marL="4022903" indent="0" algn="ctr">
              <a:buNone/>
              <a:defRPr sz="2011"/>
            </a:lvl8pPr>
            <a:lvl9pPr marL="4597603" indent="0" algn="ctr">
              <a:buNone/>
              <a:defRPr sz="2011"/>
            </a:lvl9pPr>
          </a:lstStyle>
          <a:p>
            <a:r>
              <a:rPr lang="en-GB" dirty="0"/>
              <a:t>Master-</a:t>
            </a:r>
            <a:r>
              <a:rPr lang="en-GB" dirty="0" err="1"/>
              <a:t>Untertitelformat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9600" y="2718000"/>
            <a:ext cx="7578000" cy="1116000"/>
          </a:xfrm>
        </p:spPr>
        <p:txBody>
          <a:bodyPr anchor="b"/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GB" dirty="0"/>
              <a:t>Click to edit Master title</a:t>
            </a:r>
            <a:br>
              <a:rPr lang="en-GB" dirty="0"/>
            </a:br>
            <a:r>
              <a:rPr lang="en-GB" dirty="0"/>
              <a:t>(must be 2 lines)</a:t>
            </a:r>
          </a:p>
        </p:txBody>
      </p:sp>
    </p:spTree>
    <p:extLst>
      <p:ext uri="{BB962C8B-B14F-4D97-AF65-F5344CB8AC3E}">
        <p14:creationId xmlns:p14="http://schemas.microsoft.com/office/powerpoint/2010/main" val="3086179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233" userDrawn="1">
          <p15:clr>
            <a:srgbClr val="FBAE40"/>
          </p15:clr>
        </p15:guide>
        <p15:guide id="4" pos="319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pt 1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Panel">
            <a:extLst>
              <a:ext uri="{FF2B5EF4-FFF2-40B4-BE49-F238E27FC236}">
                <a16:creationId xmlns:a16="http://schemas.microsoft.com/office/drawing/2014/main" id="{3D9D97A6-B49F-4B7C-8E6C-8D4215B447D1}"/>
              </a:ext>
            </a:extLst>
          </p:cNvPr>
          <p:cNvSpPr/>
          <p:nvPr/>
        </p:nvSpPr>
        <p:spPr>
          <a:xfrm>
            <a:off x="0" y="1"/>
            <a:ext cx="4536000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 err="1">
              <a:solidFill>
                <a:schemeClr val="bg1"/>
              </a:solidFill>
            </a:endParaRPr>
          </a:p>
        </p:txBody>
      </p:sp>
      <p:sp>
        <p:nvSpPr>
          <p:cNvPr id="12" name="TW Logo">
            <a:extLst>
              <a:ext uri="{FF2B5EF4-FFF2-40B4-BE49-F238E27FC236}">
                <a16:creationId xmlns:a16="http://schemas.microsoft.com/office/drawing/2014/main" id="{199996B6-83AF-4EB1-9D75-192349BA6CA5}"/>
              </a:ext>
            </a:extLst>
          </p:cNvPr>
          <p:cNvSpPr>
            <a:spLocks noEditPoints="1"/>
          </p:cNvSpPr>
          <p:nvPr/>
        </p:nvSpPr>
        <p:spPr bwMode="auto">
          <a:xfrm>
            <a:off x="5080621" y="2161150"/>
            <a:ext cx="2101215" cy="322543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rgbClr val="00CC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TWBar">
            <a:extLst>
              <a:ext uri="{FF2B5EF4-FFF2-40B4-BE49-F238E27FC236}">
                <a16:creationId xmlns:a16="http://schemas.microsoft.com/office/drawing/2014/main" id="{0AE8CE7F-A93B-49AC-97FA-4FC3C8FF4295}"/>
              </a:ext>
            </a:extLst>
          </p:cNvPr>
          <p:cNvSpPr/>
          <p:nvPr/>
        </p:nvSpPr>
        <p:spPr>
          <a:xfrm>
            <a:off x="4852800" y="2718000"/>
            <a:ext cx="68400" cy="15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 err="1">
              <a:solidFill>
                <a:schemeClr val="bg1"/>
              </a:solidFill>
            </a:endParaRPr>
          </a:p>
        </p:txBody>
      </p:sp>
      <p:sp>
        <p:nvSpPr>
          <p:cNvPr id="13" name="TitlePagePandC">
            <a:extLst>
              <a:ext uri="{FF2B5EF4-FFF2-40B4-BE49-F238E27FC236}">
                <a16:creationId xmlns:a16="http://schemas.microsoft.com/office/drawing/2014/main" id="{0A18B494-9A1E-44DE-986B-74B7B7E7E3DB}"/>
              </a:ext>
            </a:extLst>
          </p:cNvPr>
          <p:cNvSpPr txBox="1"/>
          <p:nvPr/>
        </p:nvSpPr>
        <p:spPr>
          <a:xfrm>
            <a:off x="5064125" y="7110000"/>
            <a:ext cx="7578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December 2020</a:t>
            </a:r>
          </a:p>
        </p:txBody>
      </p:sp>
      <p:sp>
        <p:nvSpPr>
          <p:cNvPr id="14" name="Date-Author">
            <a:extLst>
              <a:ext uri="{FF2B5EF4-FFF2-40B4-BE49-F238E27FC236}">
                <a16:creationId xmlns:a16="http://schemas.microsoft.com/office/drawing/2014/main" id="{C3C6C09A-0999-4464-A1D1-6E0DC1F03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9600" y="5500800"/>
            <a:ext cx="7578000" cy="216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383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GB" dirty="0"/>
              <a:t>Click to edit Date | Author1, Author 2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9600" y="4536000"/>
            <a:ext cx="7578000" cy="370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 marL="574700" indent="0" algn="ctr">
              <a:buNone/>
              <a:defRPr sz="2514"/>
            </a:lvl2pPr>
            <a:lvl3pPr marL="1149401" indent="0" algn="ctr">
              <a:buNone/>
              <a:defRPr sz="2263"/>
            </a:lvl3pPr>
            <a:lvl4pPr marL="1724101" indent="0" algn="ctr">
              <a:buNone/>
              <a:defRPr sz="2011"/>
            </a:lvl4pPr>
            <a:lvl5pPr marL="2298802" indent="0" algn="ctr">
              <a:buNone/>
              <a:defRPr sz="2011"/>
            </a:lvl5pPr>
            <a:lvl6pPr marL="2873502" indent="0" algn="ctr">
              <a:buNone/>
              <a:defRPr sz="2011"/>
            </a:lvl6pPr>
            <a:lvl7pPr marL="3448202" indent="0" algn="ctr">
              <a:buNone/>
              <a:defRPr sz="2011"/>
            </a:lvl7pPr>
            <a:lvl8pPr marL="4022903" indent="0" algn="ctr">
              <a:buNone/>
              <a:defRPr sz="2011"/>
            </a:lvl8pPr>
            <a:lvl9pPr marL="4597603" indent="0" algn="ctr">
              <a:buNone/>
              <a:defRPr sz="2011"/>
            </a:lvl9pPr>
          </a:lstStyle>
          <a:p>
            <a:r>
              <a:rPr lang="en-GB" dirty="0"/>
              <a:t>Master-</a:t>
            </a:r>
            <a:r>
              <a:rPr lang="en-GB" dirty="0" err="1"/>
              <a:t>Untertitelformat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9600" y="2718000"/>
            <a:ext cx="7578000" cy="1620000"/>
          </a:xfrm>
        </p:spPr>
        <p:txBody>
          <a:bodyPr anchor="b"/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GB" dirty="0"/>
              <a:t>Click to edit Master title</a:t>
            </a:r>
            <a:br>
              <a:rPr lang="en-GB" dirty="0"/>
            </a:br>
            <a:r>
              <a:rPr lang="en-GB" dirty="0"/>
              <a:t>(must be </a:t>
            </a:r>
            <a:br>
              <a:rPr lang="en-GB" dirty="0"/>
            </a:br>
            <a:r>
              <a:rPr lang="en-GB" dirty="0"/>
              <a:t>3 lines)</a:t>
            </a:r>
          </a:p>
        </p:txBody>
      </p:sp>
    </p:spTree>
    <p:extLst>
      <p:ext uri="{BB962C8B-B14F-4D97-AF65-F5344CB8AC3E}">
        <p14:creationId xmlns:p14="http://schemas.microsoft.com/office/powerpoint/2010/main" val="2473165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233" userDrawn="1">
          <p15:clr>
            <a:srgbClr val="FBAE40"/>
          </p15:clr>
        </p15:guide>
        <p15:guide id="4" pos="319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pt 2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alfPageImage">
            <a:extLst>
              <a:ext uri="{FF2B5EF4-FFF2-40B4-BE49-F238E27FC236}">
                <a16:creationId xmlns:a16="http://schemas.microsoft.com/office/drawing/2014/main" id="{82AF568C-03C9-40F4-8D59-311012073B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30000"/>
          <a:stretch/>
        </p:blipFill>
        <p:spPr>
          <a:xfrm>
            <a:off x="-1" y="-1"/>
            <a:ext cx="4536000" cy="7560000"/>
          </a:xfrm>
          <a:prstGeom prst="rect">
            <a:avLst/>
          </a:prstGeom>
        </p:spPr>
      </p:pic>
      <p:sp>
        <p:nvSpPr>
          <p:cNvPr id="12" name="TW Logo">
            <a:extLst>
              <a:ext uri="{FF2B5EF4-FFF2-40B4-BE49-F238E27FC236}">
                <a16:creationId xmlns:a16="http://schemas.microsoft.com/office/drawing/2014/main" id="{199996B6-83AF-4EB1-9D75-192349BA6CA5}"/>
              </a:ext>
            </a:extLst>
          </p:cNvPr>
          <p:cNvSpPr>
            <a:spLocks noEditPoints="1"/>
          </p:cNvSpPr>
          <p:nvPr/>
        </p:nvSpPr>
        <p:spPr bwMode="auto">
          <a:xfrm>
            <a:off x="5080621" y="2161150"/>
            <a:ext cx="2101215" cy="322543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rgbClr val="00CC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TWBar">
            <a:extLst>
              <a:ext uri="{FF2B5EF4-FFF2-40B4-BE49-F238E27FC236}">
                <a16:creationId xmlns:a16="http://schemas.microsoft.com/office/drawing/2014/main" id="{0AE8CE7F-A93B-49AC-97FA-4FC3C8FF4295}"/>
              </a:ext>
            </a:extLst>
          </p:cNvPr>
          <p:cNvSpPr/>
          <p:nvPr/>
        </p:nvSpPr>
        <p:spPr>
          <a:xfrm>
            <a:off x="4852800" y="2718000"/>
            <a:ext cx="68400" cy="11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 err="1">
              <a:solidFill>
                <a:schemeClr val="bg1"/>
              </a:solidFill>
            </a:endParaRPr>
          </a:p>
        </p:txBody>
      </p:sp>
      <p:sp>
        <p:nvSpPr>
          <p:cNvPr id="11" name="TitlePagePandC">
            <a:extLst>
              <a:ext uri="{FF2B5EF4-FFF2-40B4-BE49-F238E27FC236}">
                <a16:creationId xmlns:a16="http://schemas.microsoft.com/office/drawing/2014/main" id="{A17C1D95-DF8B-4FCC-9EEC-E378F5C861A7}"/>
              </a:ext>
            </a:extLst>
          </p:cNvPr>
          <p:cNvSpPr txBox="1"/>
          <p:nvPr/>
        </p:nvSpPr>
        <p:spPr>
          <a:xfrm>
            <a:off x="5064125" y="7110000"/>
            <a:ext cx="7578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December 2020</a:t>
            </a:r>
          </a:p>
        </p:txBody>
      </p:sp>
      <p:sp>
        <p:nvSpPr>
          <p:cNvPr id="14" name="Date-Author">
            <a:extLst>
              <a:ext uri="{FF2B5EF4-FFF2-40B4-BE49-F238E27FC236}">
                <a16:creationId xmlns:a16="http://schemas.microsoft.com/office/drawing/2014/main" id="{C3C6C09A-0999-4464-A1D1-6E0DC1F03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9600" y="4888800"/>
            <a:ext cx="7578000" cy="216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383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GB" dirty="0"/>
              <a:t>Click to edit Date | Author1, Author 2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9600" y="3996000"/>
            <a:ext cx="7578000" cy="370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 marL="574700" indent="0" algn="ctr">
              <a:buNone/>
              <a:defRPr sz="2514"/>
            </a:lvl2pPr>
            <a:lvl3pPr marL="1149401" indent="0" algn="ctr">
              <a:buNone/>
              <a:defRPr sz="2263"/>
            </a:lvl3pPr>
            <a:lvl4pPr marL="1724101" indent="0" algn="ctr">
              <a:buNone/>
              <a:defRPr sz="2011"/>
            </a:lvl4pPr>
            <a:lvl5pPr marL="2298802" indent="0" algn="ctr">
              <a:buNone/>
              <a:defRPr sz="2011"/>
            </a:lvl5pPr>
            <a:lvl6pPr marL="2873502" indent="0" algn="ctr">
              <a:buNone/>
              <a:defRPr sz="2011"/>
            </a:lvl6pPr>
            <a:lvl7pPr marL="3448202" indent="0" algn="ctr">
              <a:buNone/>
              <a:defRPr sz="2011"/>
            </a:lvl7pPr>
            <a:lvl8pPr marL="4022903" indent="0" algn="ctr">
              <a:buNone/>
              <a:defRPr sz="2011"/>
            </a:lvl8pPr>
            <a:lvl9pPr marL="4597603" indent="0" algn="ctr">
              <a:buNone/>
              <a:defRPr sz="2011"/>
            </a:lvl9pPr>
          </a:lstStyle>
          <a:p>
            <a:r>
              <a:rPr lang="en-GB" dirty="0"/>
              <a:t>Master-</a:t>
            </a:r>
            <a:r>
              <a:rPr lang="en-GB" dirty="0" err="1"/>
              <a:t>Untertitelformat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9600" y="2718000"/>
            <a:ext cx="7578000" cy="1116000"/>
          </a:xfrm>
        </p:spPr>
        <p:txBody>
          <a:bodyPr anchor="b"/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GB" dirty="0"/>
              <a:t>Click to edit Master title</a:t>
            </a:r>
            <a:br>
              <a:rPr lang="en-GB" dirty="0"/>
            </a:br>
            <a:r>
              <a:rPr lang="en-GB" dirty="0"/>
              <a:t>(must be 2 lines)</a:t>
            </a:r>
          </a:p>
        </p:txBody>
      </p:sp>
    </p:spTree>
    <p:extLst>
      <p:ext uri="{BB962C8B-B14F-4D97-AF65-F5344CB8AC3E}">
        <p14:creationId xmlns:p14="http://schemas.microsoft.com/office/powerpoint/2010/main" val="3003315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userDrawn="1">
          <p15:clr>
            <a:srgbClr val="FBAE40"/>
          </p15:clr>
        </p15:guide>
        <p15:guide id="4" pos="319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pt 2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alfPageImage">
            <a:extLst>
              <a:ext uri="{FF2B5EF4-FFF2-40B4-BE49-F238E27FC236}">
                <a16:creationId xmlns:a16="http://schemas.microsoft.com/office/drawing/2014/main" id="{727C62AB-20FA-40B7-AC2A-80CB0FE812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30000"/>
          <a:stretch/>
        </p:blipFill>
        <p:spPr>
          <a:xfrm>
            <a:off x="-1" y="-1"/>
            <a:ext cx="4536000" cy="7560000"/>
          </a:xfrm>
          <a:prstGeom prst="rect">
            <a:avLst/>
          </a:prstGeom>
        </p:spPr>
      </p:pic>
      <p:sp>
        <p:nvSpPr>
          <p:cNvPr id="12" name="TW Logo">
            <a:extLst>
              <a:ext uri="{FF2B5EF4-FFF2-40B4-BE49-F238E27FC236}">
                <a16:creationId xmlns:a16="http://schemas.microsoft.com/office/drawing/2014/main" id="{199996B6-83AF-4EB1-9D75-192349BA6CA5}"/>
              </a:ext>
            </a:extLst>
          </p:cNvPr>
          <p:cNvSpPr>
            <a:spLocks noEditPoints="1"/>
          </p:cNvSpPr>
          <p:nvPr/>
        </p:nvSpPr>
        <p:spPr bwMode="auto">
          <a:xfrm>
            <a:off x="5080621" y="2161150"/>
            <a:ext cx="2101215" cy="322543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rgbClr val="00CC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TWBar">
            <a:extLst>
              <a:ext uri="{FF2B5EF4-FFF2-40B4-BE49-F238E27FC236}">
                <a16:creationId xmlns:a16="http://schemas.microsoft.com/office/drawing/2014/main" id="{0AE8CE7F-A93B-49AC-97FA-4FC3C8FF4295}"/>
              </a:ext>
            </a:extLst>
          </p:cNvPr>
          <p:cNvSpPr/>
          <p:nvPr/>
        </p:nvSpPr>
        <p:spPr>
          <a:xfrm>
            <a:off x="4852800" y="2718000"/>
            <a:ext cx="68400" cy="15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 err="1">
              <a:solidFill>
                <a:schemeClr val="bg1"/>
              </a:solidFill>
            </a:endParaRPr>
          </a:p>
        </p:txBody>
      </p:sp>
      <p:sp>
        <p:nvSpPr>
          <p:cNvPr id="11" name="TitlePagePandC">
            <a:extLst>
              <a:ext uri="{FF2B5EF4-FFF2-40B4-BE49-F238E27FC236}">
                <a16:creationId xmlns:a16="http://schemas.microsoft.com/office/drawing/2014/main" id="{49B70041-BDE2-4180-B140-E8154CF356B4}"/>
              </a:ext>
            </a:extLst>
          </p:cNvPr>
          <p:cNvSpPr txBox="1"/>
          <p:nvPr/>
        </p:nvSpPr>
        <p:spPr>
          <a:xfrm>
            <a:off x="5064125" y="7110000"/>
            <a:ext cx="7578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December 2020</a:t>
            </a:r>
          </a:p>
        </p:txBody>
      </p:sp>
      <p:sp>
        <p:nvSpPr>
          <p:cNvPr id="14" name="Date-Author">
            <a:extLst>
              <a:ext uri="{FF2B5EF4-FFF2-40B4-BE49-F238E27FC236}">
                <a16:creationId xmlns:a16="http://schemas.microsoft.com/office/drawing/2014/main" id="{C3C6C09A-0999-4464-A1D1-6E0DC1F03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9600" y="5500800"/>
            <a:ext cx="7578000" cy="216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383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GB" dirty="0"/>
              <a:t>Click to edit Date | Author1, Author 2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9600" y="4536000"/>
            <a:ext cx="7578000" cy="370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 marL="574700" indent="0" algn="ctr">
              <a:buNone/>
              <a:defRPr sz="2514"/>
            </a:lvl2pPr>
            <a:lvl3pPr marL="1149401" indent="0" algn="ctr">
              <a:buNone/>
              <a:defRPr sz="2263"/>
            </a:lvl3pPr>
            <a:lvl4pPr marL="1724101" indent="0" algn="ctr">
              <a:buNone/>
              <a:defRPr sz="2011"/>
            </a:lvl4pPr>
            <a:lvl5pPr marL="2298802" indent="0" algn="ctr">
              <a:buNone/>
              <a:defRPr sz="2011"/>
            </a:lvl5pPr>
            <a:lvl6pPr marL="2873502" indent="0" algn="ctr">
              <a:buNone/>
              <a:defRPr sz="2011"/>
            </a:lvl6pPr>
            <a:lvl7pPr marL="3448202" indent="0" algn="ctr">
              <a:buNone/>
              <a:defRPr sz="2011"/>
            </a:lvl7pPr>
            <a:lvl8pPr marL="4022903" indent="0" algn="ctr">
              <a:buNone/>
              <a:defRPr sz="2011"/>
            </a:lvl8pPr>
            <a:lvl9pPr marL="4597603" indent="0" algn="ctr">
              <a:buNone/>
              <a:defRPr sz="2011"/>
            </a:lvl9pPr>
          </a:lstStyle>
          <a:p>
            <a:r>
              <a:rPr lang="en-GB" dirty="0"/>
              <a:t>Master-</a:t>
            </a:r>
            <a:r>
              <a:rPr lang="en-GB" dirty="0" err="1"/>
              <a:t>Untertitelformat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9600" y="2718000"/>
            <a:ext cx="7578000" cy="1620000"/>
          </a:xfrm>
        </p:spPr>
        <p:txBody>
          <a:bodyPr anchor="b"/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GB" dirty="0"/>
              <a:t>Click to edit Master title</a:t>
            </a:r>
            <a:br>
              <a:rPr lang="en-GB" dirty="0"/>
            </a:br>
            <a:r>
              <a:rPr lang="en-GB" dirty="0"/>
              <a:t>(must be </a:t>
            </a:r>
            <a:br>
              <a:rPr lang="en-GB" dirty="0"/>
            </a:br>
            <a:r>
              <a:rPr lang="en-GB" dirty="0"/>
              <a:t>3 lines)</a:t>
            </a:r>
          </a:p>
        </p:txBody>
      </p:sp>
    </p:spTree>
    <p:extLst>
      <p:ext uri="{BB962C8B-B14F-4D97-AF65-F5344CB8AC3E}">
        <p14:creationId xmlns:p14="http://schemas.microsoft.com/office/powerpoint/2010/main" val="300741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9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pt 3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alfPageImage">
            <a:extLst>
              <a:ext uri="{FF2B5EF4-FFF2-40B4-BE49-F238E27FC236}">
                <a16:creationId xmlns:a16="http://schemas.microsoft.com/office/drawing/2014/main" id="{13FBE8E3-2EF4-4D4D-B368-BFCC69803E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30000"/>
          <a:stretch/>
        </p:blipFill>
        <p:spPr>
          <a:xfrm>
            <a:off x="-1" y="-1"/>
            <a:ext cx="4536000" cy="7560000"/>
          </a:xfrm>
          <a:prstGeom prst="rect">
            <a:avLst/>
          </a:prstGeom>
        </p:spPr>
      </p:pic>
      <p:sp>
        <p:nvSpPr>
          <p:cNvPr id="11" name="BackgroundPanel">
            <a:extLst>
              <a:ext uri="{FF2B5EF4-FFF2-40B4-BE49-F238E27FC236}">
                <a16:creationId xmlns:a16="http://schemas.microsoft.com/office/drawing/2014/main" id="{D73EE119-84A3-4B36-9BFD-F10D727BF3AD}"/>
              </a:ext>
            </a:extLst>
          </p:cNvPr>
          <p:cNvSpPr/>
          <p:nvPr/>
        </p:nvSpPr>
        <p:spPr>
          <a:xfrm>
            <a:off x="4536000" y="1"/>
            <a:ext cx="8910000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 err="1">
              <a:solidFill>
                <a:schemeClr val="bg1"/>
              </a:solidFill>
            </a:endParaRPr>
          </a:p>
        </p:txBody>
      </p:sp>
      <p:sp>
        <p:nvSpPr>
          <p:cNvPr id="12" name="TW Logo">
            <a:extLst>
              <a:ext uri="{FF2B5EF4-FFF2-40B4-BE49-F238E27FC236}">
                <a16:creationId xmlns:a16="http://schemas.microsoft.com/office/drawing/2014/main" id="{199996B6-83AF-4EB1-9D75-192349BA6CA5}"/>
              </a:ext>
            </a:extLst>
          </p:cNvPr>
          <p:cNvSpPr>
            <a:spLocks noEditPoints="1"/>
          </p:cNvSpPr>
          <p:nvPr/>
        </p:nvSpPr>
        <p:spPr bwMode="auto">
          <a:xfrm>
            <a:off x="5080621" y="2161150"/>
            <a:ext cx="2101215" cy="322543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rgbClr val="00CC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TWBar">
            <a:extLst>
              <a:ext uri="{FF2B5EF4-FFF2-40B4-BE49-F238E27FC236}">
                <a16:creationId xmlns:a16="http://schemas.microsoft.com/office/drawing/2014/main" id="{0AE8CE7F-A93B-49AC-97FA-4FC3C8FF4295}"/>
              </a:ext>
            </a:extLst>
          </p:cNvPr>
          <p:cNvSpPr/>
          <p:nvPr/>
        </p:nvSpPr>
        <p:spPr>
          <a:xfrm>
            <a:off x="4852800" y="2718000"/>
            <a:ext cx="68400" cy="11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 err="1">
              <a:solidFill>
                <a:schemeClr val="bg1"/>
              </a:solidFill>
            </a:endParaRPr>
          </a:p>
        </p:txBody>
      </p:sp>
      <p:sp>
        <p:nvSpPr>
          <p:cNvPr id="13" name="TitlePagePandC">
            <a:extLst>
              <a:ext uri="{FF2B5EF4-FFF2-40B4-BE49-F238E27FC236}">
                <a16:creationId xmlns:a16="http://schemas.microsoft.com/office/drawing/2014/main" id="{231C61B2-3E4A-48F1-B29D-4AF9822CFEB6}"/>
              </a:ext>
            </a:extLst>
          </p:cNvPr>
          <p:cNvSpPr txBox="1"/>
          <p:nvPr/>
        </p:nvSpPr>
        <p:spPr>
          <a:xfrm>
            <a:off x="5064125" y="7110000"/>
            <a:ext cx="7578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2020</a:t>
            </a:r>
          </a:p>
        </p:txBody>
      </p:sp>
      <p:sp>
        <p:nvSpPr>
          <p:cNvPr id="14" name="Date-Author">
            <a:extLst>
              <a:ext uri="{FF2B5EF4-FFF2-40B4-BE49-F238E27FC236}">
                <a16:creationId xmlns:a16="http://schemas.microsoft.com/office/drawing/2014/main" id="{C3C6C09A-0999-4464-A1D1-6E0DC1F03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9600" y="4888800"/>
            <a:ext cx="7578000" cy="216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FFFFFF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383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GB" dirty="0"/>
              <a:t>Click to edit Date | Author1, Author 2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9600" y="3996000"/>
            <a:ext cx="7578000" cy="370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rgbClr val="FFFFFF"/>
                </a:solidFill>
              </a:defRPr>
            </a:lvl1pPr>
            <a:lvl2pPr marL="574700" indent="0" algn="ctr">
              <a:buNone/>
              <a:defRPr sz="2514"/>
            </a:lvl2pPr>
            <a:lvl3pPr marL="1149401" indent="0" algn="ctr">
              <a:buNone/>
              <a:defRPr sz="2263"/>
            </a:lvl3pPr>
            <a:lvl4pPr marL="1724101" indent="0" algn="ctr">
              <a:buNone/>
              <a:defRPr sz="2011"/>
            </a:lvl4pPr>
            <a:lvl5pPr marL="2298802" indent="0" algn="ctr">
              <a:buNone/>
              <a:defRPr sz="2011"/>
            </a:lvl5pPr>
            <a:lvl6pPr marL="2873502" indent="0" algn="ctr">
              <a:buNone/>
              <a:defRPr sz="2011"/>
            </a:lvl6pPr>
            <a:lvl7pPr marL="3448202" indent="0" algn="ctr">
              <a:buNone/>
              <a:defRPr sz="2011"/>
            </a:lvl7pPr>
            <a:lvl8pPr marL="4022903" indent="0" algn="ctr">
              <a:buNone/>
              <a:defRPr sz="2011"/>
            </a:lvl8pPr>
            <a:lvl9pPr marL="4597603" indent="0" algn="ctr">
              <a:buNone/>
              <a:defRPr sz="2011"/>
            </a:lvl9pPr>
          </a:lstStyle>
          <a:p>
            <a:r>
              <a:rPr lang="en-GB" dirty="0"/>
              <a:t>Master-</a:t>
            </a:r>
            <a:r>
              <a:rPr lang="en-GB" dirty="0" err="1"/>
              <a:t>Untertitelformat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079600" y="2718000"/>
            <a:ext cx="7578000" cy="1116000"/>
          </a:xfrm>
        </p:spPr>
        <p:txBody>
          <a:bodyPr anchor="b"/>
          <a:lstStyle>
            <a:lvl1pPr algn="l">
              <a:lnSpc>
                <a:spcPct val="100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</a:t>
            </a:r>
            <a:br>
              <a:rPr lang="en-GB" dirty="0"/>
            </a:br>
            <a:r>
              <a:rPr lang="en-GB" dirty="0"/>
              <a:t>(must be 2 lines)</a:t>
            </a:r>
          </a:p>
        </p:txBody>
      </p:sp>
    </p:spTree>
    <p:extLst>
      <p:ext uri="{BB962C8B-B14F-4D97-AF65-F5344CB8AC3E}">
        <p14:creationId xmlns:p14="http://schemas.microsoft.com/office/powerpoint/2010/main" val="2188566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9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1">
            <a:extLst>
              <a:ext uri="{FF2B5EF4-FFF2-40B4-BE49-F238E27FC236}">
                <a16:creationId xmlns:a16="http://schemas.microsoft.com/office/drawing/2014/main" id="{636255EC-EE1E-4E62-B732-9D1450A8BD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13600" y="1"/>
            <a:ext cx="4536000" cy="7559675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F5CC75BD-8F3D-4E23-8D1C-DE7ADBD4D1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0" y="7092000"/>
            <a:ext cx="8913593" cy="180000"/>
          </a:xfrm>
        </p:spPr>
        <p:txBody>
          <a:bodyPr/>
          <a:lstStyle/>
          <a:p>
            <a:r>
              <a:rPr lang="sk-SK" dirty="0"/>
              <a:t>Jún 2022</a:t>
            </a:r>
            <a:endParaRPr lang="en-GB" dirty="0"/>
          </a:p>
        </p:txBody>
      </p:sp>
      <p:cxnSp>
        <p:nvCxnSpPr>
          <p:cNvPr id="9" name="Footer Separator">
            <a:extLst>
              <a:ext uri="{FF2B5EF4-FFF2-40B4-BE49-F238E27FC236}">
                <a16:creationId xmlns:a16="http://schemas.microsoft.com/office/drawing/2014/main" id="{ECF6F5C3-824C-42F7-AAB7-DE90B80392AA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W Logo">
            <a:extLst>
              <a:ext uri="{FF2B5EF4-FFF2-40B4-BE49-F238E27FC236}">
                <a16:creationId xmlns:a16="http://schemas.microsoft.com/office/drawing/2014/main" id="{1A348627-1CEE-46EA-AEE1-3DFFADD6363B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1998000"/>
            <a:ext cx="7797600" cy="4698075"/>
          </a:xfrm>
        </p:spPr>
        <p:txBody>
          <a:bodyPr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0B6ADA1B-ECB6-48BD-9BD4-2112A0FA3F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630000"/>
            <a:ext cx="7797600" cy="774000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3" name="TW Bar">
            <a:extLst>
              <a:ext uri="{FF2B5EF4-FFF2-40B4-BE49-F238E27FC236}">
                <a16:creationId xmlns:a16="http://schemas.microsoft.com/office/drawing/2014/main" id="{2D0723B7-2331-495A-A7E2-3CC08E3B5802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/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EE9E89C3-0FD8-4E64-897E-409DD36C5061}"/>
              </a:ext>
            </a:extLst>
          </p:cNvPr>
          <p:cNvSpPr txBox="1">
            <a:spLocks/>
          </p:cNvSpPr>
          <p:nvPr userDrawn="1"/>
        </p:nvSpPr>
        <p:spPr>
          <a:xfrm>
            <a:off x="12574227" y="7244400"/>
            <a:ext cx="294142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GB"/>
            </a:defPPr>
            <a:lvl1pPr marL="0" indent="0" algn="r" defTabSz="80192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 3" panose="05040102010807070707" pitchFamily="18" charset="2"/>
              <a:buChar char="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837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411" userDrawn="1">
          <p15:clr>
            <a:srgbClr val="FBAE40"/>
          </p15:clr>
        </p15:guide>
        <p15:guide id="4" pos="561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pt 3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alfPageImage">
            <a:extLst>
              <a:ext uri="{FF2B5EF4-FFF2-40B4-BE49-F238E27FC236}">
                <a16:creationId xmlns:a16="http://schemas.microsoft.com/office/drawing/2014/main" id="{8671CE0C-FCAA-4716-BAAD-5DEBDE758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30000"/>
          <a:stretch/>
        </p:blipFill>
        <p:spPr>
          <a:xfrm>
            <a:off x="-1" y="-1"/>
            <a:ext cx="4536000" cy="7560000"/>
          </a:xfrm>
          <a:prstGeom prst="rect">
            <a:avLst/>
          </a:prstGeom>
        </p:spPr>
      </p:pic>
      <p:sp>
        <p:nvSpPr>
          <p:cNvPr id="11" name="BackgroundPanel">
            <a:extLst>
              <a:ext uri="{FF2B5EF4-FFF2-40B4-BE49-F238E27FC236}">
                <a16:creationId xmlns:a16="http://schemas.microsoft.com/office/drawing/2014/main" id="{C93E7BC5-0D49-4B5C-9E79-9EC187F2D08F}"/>
              </a:ext>
            </a:extLst>
          </p:cNvPr>
          <p:cNvSpPr/>
          <p:nvPr/>
        </p:nvSpPr>
        <p:spPr>
          <a:xfrm>
            <a:off x="4536000" y="1"/>
            <a:ext cx="8910000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 err="1">
              <a:solidFill>
                <a:schemeClr val="bg1"/>
              </a:solidFill>
            </a:endParaRPr>
          </a:p>
        </p:txBody>
      </p:sp>
      <p:sp>
        <p:nvSpPr>
          <p:cNvPr id="12" name="TW Logo">
            <a:extLst>
              <a:ext uri="{FF2B5EF4-FFF2-40B4-BE49-F238E27FC236}">
                <a16:creationId xmlns:a16="http://schemas.microsoft.com/office/drawing/2014/main" id="{199996B6-83AF-4EB1-9D75-192349BA6CA5}"/>
              </a:ext>
            </a:extLst>
          </p:cNvPr>
          <p:cNvSpPr>
            <a:spLocks noEditPoints="1"/>
          </p:cNvSpPr>
          <p:nvPr/>
        </p:nvSpPr>
        <p:spPr bwMode="auto">
          <a:xfrm>
            <a:off x="5080621" y="2161150"/>
            <a:ext cx="2101215" cy="322543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rgbClr val="00CC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TWBar">
            <a:extLst>
              <a:ext uri="{FF2B5EF4-FFF2-40B4-BE49-F238E27FC236}">
                <a16:creationId xmlns:a16="http://schemas.microsoft.com/office/drawing/2014/main" id="{0AE8CE7F-A93B-49AC-97FA-4FC3C8FF4295}"/>
              </a:ext>
            </a:extLst>
          </p:cNvPr>
          <p:cNvSpPr/>
          <p:nvPr/>
        </p:nvSpPr>
        <p:spPr>
          <a:xfrm>
            <a:off x="4852800" y="2718000"/>
            <a:ext cx="68400" cy="15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 err="1">
              <a:solidFill>
                <a:schemeClr val="bg1"/>
              </a:solidFill>
            </a:endParaRPr>
          </a:p>
        </p:txBody>
      </p:sp>
      <p:sp>
        <p:nvSpPr>
          <p:cNvPr id="13" name="TitlePagePandC">
            <a:extLst>
              <a:ext uri="{FF2B5EF4-FFF2-40B4-BE49-F238E27FC236}">
                <a16:creationId xmlns:a16="http://schemas.microsoft.com/office/drawing/2014/main" id="{0E84AF64-57C8-4B24-9AC8-02328A1AF0CB}"/>
              </a:ext>
            </a:extLst>
          </p:cNvPr>
          <p:cNvSpPr txBox="1"/>
          <p:nvPr/>
        </p:nvSpPr>
        <p:spPr>
          <a:xfrm>
            <a:off x="5064125" y="7110000"/>
            <a:ext cx="7578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2020</a:t>
            </a:r>
          </a:p>
        </p:txBody>
      </p:sp>
      <p:sp>
        <p:nvSpPr>
          <p:cNvPr id="14" name="Date-Author">
            <a:extLst>
              <a:ext uri="{FF2B5EF4-FFF2-40B4-BE49-F238E27FC236}">
                <a16:creationId xmlns:a16="http://schemas.microsoft.com/office/drawing/2014/main" id="{C3C6C09A-0999-4464-A1D1-6E0DC1F03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9600" y="5500800"/>
            <a:ext cx="7578000" cy="216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FFFFFF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383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GB" dirty="0"/>
              <a:t>Click to edit Date | Author1, Author 2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9600" y="4536000"/>
            <a:ext cx="7578000" cy="370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rgbClr val="FFFFFF"/>
                </a:solidFill>
              </a:defRPr>
            </a:lvl1pPr>
            <a:lvl2pPr marL="574700" indent="0" algn="ctr">
              <a:buNone/>
              <a:defRPr sz="2514"/>
            </a:lvl2pPr>
            <a:lvl3pPr marL="1149401" indent="0" algn="ctr">
              <a:buNone/>
              <a:defRPr sz="2263"/>
            </a:lvl3pPr>
            <a:lvl4pPr marL="1724101" indent="0" algn="ctr">
              <a:buNone/>
              <a:defRPr sz="2011"/>
            </a:lvl4pPr>
            <a:lvl5pPr marL="2298802" indent="0" algn="ctr">
              <a:buNone/>
              <a:defRPr sz="2011"/>
            </a:lvl5pPr>
            <a:lvl6pPr marL="2873502" indent="0" algn="ctr">
              <a:buNone/>
              <a:defRPr sz="2011"/>
            </a:lvl6pPr>
            <a:lvl7pPr marL="3448202" indent="0" algn="ctr">
              <a:buNone/>
              <a:defRPr sz="2011"/>
            </a:lvl7pPr>
            <a:lvl8pPr marL="4022903" indent="0" algn="ctr">
              <a:buNone/>
              <a:defRPr sz="2011"/>
            </a:lvl8pPr>
            <a:lvl9pPr marL="4597603" indent="0" algn="ctr">
              <a:buNone/>
              <a:defRPr sz="2011"/>
            </a:lvl9pPr>
          </a:lstStyle>
          <a:p>
            <a:r>
              <a:rPr lang="en-GB" dirty="0"/>
              <a:t>Master-</a:t>
            </a:r>
            <a:r>
              <a:rPr lang="en-GB" dirty="0" err="1"/>
              <a:t>Untertitelformat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079600" y="2718000"/>
            <a:ext cx="7578000" cy="1620000"/>
          </a:xfrm>
        </p:spPr>
        <p:txBody>
          <a:bodyPr anchor="b"/>
          <a:lstStyle>
            <a:lvl1pPr algn="l">
              <a:lnSpc>
                <a:spcPct val="100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</a:t>
            </a:r>
            <a:br>
              <a:rPr lang="en-GB" dirty="0"/>
            </a:br>
            <a:r>
              <a:rPr lang="en-GB" dirty="0"/>
              <a:t>(must be </a:t>
            </a:r>
            <a:br>
              <a:rPr lang="en-GB" dirty="0"/>
            </a:br>
            <a:r>
              <a:rPr lang="en-GB" dirty="0"/>
              <a:t>3 lines)</a:t>
            </a:r>
          </a:p>
        </p:txBody>
      </p:sp>
    </p:spTree>
    <p:extLst>
      <p:ext uri="{BB962C8B-B14F-4D97-AF65-F5344CB8AC3E}">
        <p14:creationId xmlns:p14="http://schemas.microsoft.com/office/powerpoint/2010/main" val="377948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9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pt 4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ullPageImage">
            <a:extLst>
              <a:ext uri="{FF2B5EF4-FFF2-40B4-BE49-F238E27FC236}">
                <a16:creationId xmlns:a16="http://schemas.microsoft.com/office/drawing/2014/main" id="{7A07EFA3-6C83-48DF-BAFE-05FD9D9FB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6" b="12506"/>
          <a:stretch/>
        </p:blipFill>
        <p:spPr>
          <a:xfrm>
            <a:off x="-1" y="-1"/>
            <a:ext cx="13442400" cy="7560001"/>
          </a:xfrm>
          <a:prstGeom prst="rect">
            <a:avLst/>
          </a:prstGeom>
        </p:spPr>
      </p:pic>
      <p:sp>
        <p:nvSpPr>
          <p:cNvPr id="11" name="TintCover">
            <a:extLst>
              <a:ext uri="{FF2B5EF4-FFF2-40B4-BE49-F238E27FC236}">
                <a16:creationId xmlns:a16="http://schemas.microsoft.com/office/drawing/2014/main" id="{E3DA02A0-8F77-4D15-9815-FD7926367EC0}"/>
              </a:ext>
            </a:extLst>
          </p:cNvPr>
          <p:cNvSpPr/>
          <p:nvPr/>
        </p:nvSpPr>
        <p:spPr>
          <a:xfrm>
            <a:off x="-1" y="0"/>
            <a:ext cx="11038115" cy="7559674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86000">
                <a:schemeClr val="accent1">
                  <a:alpha val="0"/>
                  <a:lumMod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W Logo">
            <a:extLst>
              <a:ext uri="{FF2B5EF4-FFF2-40B4-BE49-F238E27FC236}">
                <a16:creationId xmlns:a16="http://schemas.microsoft.com/office/drawing/2014/main" id="{199996B6-83AF-4EB1-9D75-192349BA6CA5}"/>
              </a:ext>
            </a:extLst>
          </p:cNvPr>
          <p:cNvSpPr>
            <a:spLocks noEditPoints="1"/>
          </p:cNvSpPr>
          <p:nvPr/>
        </p:nvSpPr>
        <p:spPr bwMode="auto">
          <a:xfrm>
            <a:off x="977848" y="2161150"/>
            <a:ext cx="2101215" cy="322543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rgbClr val="00CC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TWBar">
            <a:extLst>
              <a:ext uri="{FF2B5EF4-FFF2-40B4-BE49-F238E27FC236}">
                <a16:creationId xmlns:a16="http://schemas.microsoft.com/office/drawing/2014/main" id="{0AE8CE7F-A93B-49AC-97FA-4FC3C8FF4295}"/>
              </a:ext>
            </a:extLst>
          </p:cNvPr>
          <p:cNvSpPr/>
          <p:nvPr/>
        </p:nvSpPr>
        <p:spPr>
          <a:xfrm>
            <a:off x="750027" y="2718000"/>
            <a:ext cx="68400" cy="11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 err="1">
              <a:solidFill>
                <a:schemeClr val="bg1"/>
              </a:solidFill>
            </a:endParaRPr>
          </a:p>
        </p:txBody>
      </p:sp>
      <p:sp>
        <p:nvSpPr>
          <p:cNvPr id="14" name="Date-Author">
            <a:extLst>
              <a:ext uri="{FF2B5EF4-FFF2-40B4-BE49-F238E27FC236}">
                <a16:creationId xmlns:a16="http://schemas.microsoft.com/office/drawing/2014/main" id="{C3C6C09A-0999-4464-A1D1-6E0DC1F03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827" y="4888800"/>
            <a:ext cx="7812000" cy="216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FFFFFF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383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GB" dirty="0"/>
              <a:t>Click to edit Date | Author1, Author 2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827" y="3996000"/>
            <a:ext cx="7812000" cy="370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rgbClr val="FFFFFF"/>
                </a:solidFill>
              </a:defRPr>
            </a:lvl1pPr>
            <a:lvl2pPr marL="574700" indent="0" algn="ctr">
              <a:buNone/>
              <a:defRPr sz="2514"/>
            </a:lvl2pPr>
            <a:lvl3pPr marL="1149401" indent="0" algn="ctr">
              <a:buNone/>
              <a:defRPr sz="2263"/>
            </a:lvl3pPr>
            <a:lvl4pPr marL="1724101" indent="0" algn="ctr">
              <a:buNone/>
              <a:defRPr sz="2011"/>
            </a:lvl4pPr>
            <a:lvl5pPr marL="2298802" indent="0" algn="ctr">
              <a:buNone/>
              <a:defRPr sz="2011"/>
            </a:lvl5pPr>
            <a:lvl6pPr marL="2873502" indent="0" algn="ctr">
              <a:buNone/>
              <a:defRPr sz="2011"/>
            </a:lvl6pPr>
            <a:lvl7pPr marL="3448202" indent="0" algn="ctr">
              <a:buNone/>
              <a:defRPr sz="2011"/>
            </a:lvl7pPr>
            <a:lvl8pPr marL="4022903" indent="0" algn="ctr">
              <a:buNone/>
              <a:defRPr sz="2011"/>
            </a:lvl8pPr>
            <a:lvl9pPr marL="4597603" indent="0" algn="ctr">
              <a:buNone/>
              <a:defRPr sz="2011"/>
            </a:lvl9pPr>
          </a:lstStyle>
          <a:p>
            <a:r>
              <a:rPr lang="en-GB" dirty="0"/>
              <a:t>Master-</a:t>
            </a:r>
            <a:r>
              <a:rPr lang="en-GB" dirty="0" err="1"/>
              <a:t>Untertitelformat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976827" y="2718000"/>
            <a:ext cx="7812000" cy="1116000"/>
          </a:xfrm>
        </p:spPr>
        <p:txBody>
          <a:bodyPr anchor="b"/>
          <a:lstStyle>
            <a:lvl1pPr algn="l">
              <a:lnSpc>
                <a:spcPct val="100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</a:t>
            </a:r>
            <a:br>
              <a:rPr lang="en-GB" dirty="0"/>
            </a:br>
            <a:r>
              <a:rPr lang="en-GB" dirty="0"/>
              <a:t>(must be 2 lines)</a:t>
            </a:r>
          </a:p>
        </p:txBody>
      </p:sp>
    </p:spTree>
    <p:extLst>
      <p:ext uri="{BB962C8B-B14F-4D97-AF65-F5344CB8AC3E}">
        <p14:creationId xmlns:p14="http://schemas.microsoft.com/office/powerpoint/2010/main" val="3620515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8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pt 4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ullPageImage">
            <a:extLst>
              <a:ext uri="{FF2B5EF4-FFF2-40B4-BE49-F238E27FC236}">
                <a16:creationId xmlns:a16="http://schemas.microsoft.com/office/drawing/2014/main" id="{33124FA7-ACCA-4CF0-96D7-30374E171C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6" b="12506"/>
          <a:stretch/>
        </p:blipFill>
        <p:spPr>
          <a:xfrm>
            <a:off x="-1" y="-1"/>
            <a:ext cx="13442400" cy="7560001"/>
          </a:xfrm>
          <a:prstGeom prst="rect">
            <a:avLst/>
          </a:prstGeom>
        </p:spPr>
      </p:pic>
      <p:sp>
        <p:nvSpPr>
          <p:cNvPr id="11" name="TintCover">
            <a:extLst>
              <a:ext uri="{FF2B5EF4-FFF2-40B4-BE49-F238E27FC236}">
                <a16:creationId xmlns:a16="http://schemas.microsoft.com/office/drawing/2014/main" id="{465215CC-880D-4CFC-AE04-05E7515AC67A}"/>
              </a:ext>
            </a:extLst>
          </p:cNvPr>
          <p:cNvSpPr/>
          <p:nvPr/>
        </p:nvSpPr>
        <p:spPr>
          <a:xfrm>
            <a:off x="-1" y="0"/>
            <a:ext cx="11038115" cy="7559674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86000">
                <a:schemeClr val="accent1">
                  <a:alpha val="0"/>
                  <a:lumMod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WBar">
            <a:extLst>
              <a:ext uri="{FF2B5EF4-FFF2-40B4-BE49-F238E27FC236}">
                <a16:creationId xmlns:a16="http://schemas.microsoft.com/office/drawing/2014/main" id="{0AE8CE7F-A93B-49AC-97FA-4FC3C8FF4295}"/>
              </a:ext>
            </a:extLst>
          </p:cNvPr>
          <p:cNvSpPr/>
          <p:nvPr/>
        </p:nvSpPr>
        <p:spPr>
          <a:xfrm>
            <a:off x="750013" y="2718000"/>
            <a:ext cx="68400" cy="15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 err="1">
              <a:solidFill>
                <a:schemeClr val="bg1"/>
              </a:solidFill>
            </a:endParaRPr>
          </a:p>
        </p:txBody>
      </p:sp>
      <p:sp>
        <p:nvSpPr>
          <p:cNvPr id="12" name="TW Logo">
            <a:extLst>
              <a:ext uri="{FF2B5EF4-FFF2-40B4-BE49-F238E27FC236}">
                <a16:creationId xmlns:a16="http://schemas.microsoft.com/office/drawing/2014/main" id="{199996B6-83AF-4EB1-9D75-192349BA6CA5}"/>
              </a:ext>
            </a:extLst>
          </p:cNvPr>
          <p:cNvSpPr>
            <a:spLocks noEditPoints="1"/>
          </p:cNvSpPr>
          <p:nvPr/>
        </p:nvSpPr>
        <p:spPr bwMode="auto">
          <a:xfrm>
            <a:off x="977834" y="2161150"/>
            <a:ext cx="2101215" cy="322543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rgbClr val="00CC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TitlePagePandC">
            <a:extLst>
              <a:ext uri="{FF2B5EF4-FFF2-40B4-BE49-F238E27FC236}">
                <a16:creationId xmlns:a16="http://schemas.microsoft.com/office/drawing/2014/main" id="{C4E56A02-6DE0-44D6-A788-A0FC9B7B5C98}"/>
              </a:ext>
            </a:extLst>
          </p:cNvPr>
          <p:cNvSpPr txBox="1"/>
          <p:nvPr/>
        </p:nvSpPr>
        <p:spPr>
          <a:xfrm>
            <a:off x="975600" y="7110000"/>
            <a:ext cx="7578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2020</a:t>
            </a:r>
          </a:p>
        </p:txBody>
      </p:sp>
      <p:sp>
        <p:nvSpPr>
          <p:cNvPr id="14" name="Date-Author">
            <a:extLst>
              <a:ext uri="{FF2B5EF4-FFF2-40B4-BE49-F238E27FC236}">
                <a16:creationId xmlns:a16="http://schemas.microsoft.com/office/drawing/2014/main" id="{C3C6C09A-0999-4464-A1D1-6E0DC1F03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813" y="5500800"/>
            <a:ext cx="7812000" cy="216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FFFFFF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383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GB" dirty="0"/>
              <a:t>Click to edit Date | Author1, Author 2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813" y="4536000"/>
            <a:ext cx="7812000" cy="370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rgbClr val="FFFFFF"/>
                </a:solidFill>
              </a:defRPr>
            </a:lvl1pPr>
            <a:lvl2pPr marL="574700" indent="0" algn="ctr">
              <a:buNone/>
              <a:defRPr sz="2514"/>
            </a:lvl2pPr>
            <a:lvl3pPr marL="1149401" indent="0" algn="ctr">
              <a:buNone/>
              <a:defRPr sz="2263"/>
            </a:lvl3pPr>
            <a:lvl4pPr marL="1724101" indent="0" algn="ctr">
              <a:buNone/>
              <a:defRPr sz="2011"/>
            </a:lvl4pPr>
            <a:lvl5pPr marL="2298802" indent="0" algn="ctr">
              <a:buNone/>
              <a:defRPr sz="2011"/>
            </a:lvl5pPr>
            <a:lvl6pPr marL="2873502" indent="0" algn="ctr">
              <a:buNone/>
              <a:defRPr sz="2011"/>
            </a:lvl6pPr>
            <a:lvl7pPr marL="3448202" indent="0" algn="ctr">
              <a:buNone/>
              <a:defRPr sz="2011"/>
            </a:lvl7pPr>
            <a:lvl8pPr marL="4022903" indent="0" algn="ctr">
              <a:buNone/>
              <a:defRPr sz="2011"/>
            </a:lvl8pPr>
            <a:lvl9pPr marL="4597603" indent="0" algn="ctr">
              <a:buNone/>
              <a:defRPr sz="2011"/>
            </a:lvl9pPr>
          </a:lstStyle>
          <a:p>
            <a:r>
              <a:rPr lang="en-GB" dirty="0"/>
              <a:t>Master-</a:t>
            </a:r>
            <a:r>
              <a:rPr lang="en-GB" dirty="0" err="1"/>
              <a:t>Untertitelformat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976813" y="2718000"/>
            <a:ext cx="7812000" cy="1620000"/>
          </a:xfrm>
        </p:spPr>
        <p:txBody>
          <a:bodyPr anchor="b"/>
          <a:lstStyle>
            <a:lvl1pPr algn="l">
              <a:lnSpc>
                <a:spcPct val="100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</a:t>
            </a:r>
            <a:br>
              <a:rPr lang="en-GB" dirty="0"/>
            </a:br>
            <a:r>
              <a:rPr lang="en-GB" dirty="0"/>
              <a:t>(must be </a:t>
            </a:r>
            <a:br>
              <a:rPr lang="en-GB" dirty="0"/>
            </a:br>
            <a:r>
              <a:rPr lang="en-GB" dirty="0"/>
              <a:t>3 lines)</a:t>
            </a:r>
          </a:p>
        </p:txBody>
      </p:sp>
    </p:spTree>
    <p:extLst>
      <p:ext uri="{BB962C8B-B14F-4D97-AF65-F5344CB8AC3E}">
        <p14:creationId xmlns:p14="http://schemas.microsoft.com/office/powerpoint/2010/main" val="2240673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6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pt 5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Panel">
            <a:extLst>
              <a:ext uri="{FF2B5EF4-FFF2-40B4-BE49-F238E27FC236}">
                <a16:creationId xmlns:a16="http://schemas.microsoft.com/office/drawing/2014/main" id="{D73EE119-84A3-4B36-9BFD-F10D727BF3AD}"/>
              </a:ext>
            </a:extLst>
          </p:cNvPr>
          <p:cNvSpPr/>
          <p:nvPr/>
        </p:nvSpPr>
        <p:spPr>
          <a:xfrm>
            <a:off x="0" y="0"/>
            <a:ext cx="13446000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 err="1">
              <a:solidFill>
                <a:schemeClr val="bg1"/>
              </a:solidFill>
            </a:endParaRPr>
          </a:p>
        </p:txBody>
      </p:sp>
      <p:sp>
        <p:nvSpPr>
          <p:cNvPr id="12" name="TW Logo">
            <a:extLst>
              <a:ext uri="{FF2B5EF4-FFF2-40B4-BE49-F238E27FC236}">
                <a16:creationId xmlns:a16="http://schemas.microsoft.com/office/drawing/2014/main" id="{199996B6-83AF-4EB1-9D75-192349BA6CA5}"/>
              </a:ext>
            </a:extLst>
          </p:cNvPr>
          <p:cNvSpPr>
            <a:spLocks noEditPoints="1"/>
          </p:cNvSpPr>
          <p:nvPr/>
        </p:nvSpPr>
        <p:spPr bwMode="auto">
          <a:xfrm>
            <a:off x="1951200" y="2437200"/>
            <a:ext cx="2101215" cy="322543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rgbClr val="00CC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GreenBar 2">
            <a:extLst>
              <a:ext uri="{FF2B5EF4-FFF2-40B4-BE49-F238E27FC236}">
                <a16:creationId xmlns:a16="http://schemas.microsoft.com/office/drawing/2014/main" id="{2F5603AF-FDC2-4529-941F-995942D133BB}"/>
              </a:ext>
            </a:extLst>
          </p:cNvPr>
          <p:cNvSpPr/>
          <p:nvPr/>
        </p:nvSpPr>
        <p:spPr>
          <a:xfrm>
            <a:off x="8928101" y="3190060"/>
            <a:ext cx="4511674" cy="9360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3" name="GreenBar 1">
            <a:extLst>
              <a:ext uri="{FF2B5EF4-FFF2-40B4-BE49-F238E27FC236}">
                <a16:creationId xmlns:a16="http://schemas.microsoft.com/office/drawing/2014/main" id="{EE285803-2091-44C1-86E1-1C915EFE51D0}"/>
              </a:ext>
            </a:extLst>
          </p:cNvPr>
          <p:cNvSpPr/>
          <p:nvPr/>
        </p:nvSpPr>
        <p:spPr>
          <a:xfrm>
            <a:off x="0" y="3164400"/>
            <a:ext cx="1626642" cy="9360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6" name="TitlePagePandC">
            <a:extLst>
              <a:ext uri="{FF2B5EF4-FFF2-40B4-BE49-F238E27FC236}">
                <a16:creationId xmlns:a16="http://schemas.microsoft.com/office/drawing/2014/main" id="{FB5B6592-A1C1-4039-9745-BE435A3F01FE}"/>
              </a:ext>
            </a:extLst>
          </p:cNvPr>
          <p:cNvSpPr txBox="1"/>
          <p:nvPr/>
        </p:nvSpPr>
        <p:spPr>
          <a:xfrm>
            <a:off x="9144000" y="3780000"/>
            <a:ext cx="385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2020</a:t>
            </a:r>
          </a:p>
        </p:txBody>
      </p:sp>
      <p:sp>
        <p:nvSpPr>
          <p:cNvPr id="14" name="Date-Author">
            <a:extLst>
              <a:ext uri="{FF2B5EF4-FFF2-40B4-BE49-F238E27FC236}">
                <a16:creationId xmlns:a16="http://schemas.microsoft.com/office/drawing/2014/main" id="{C3C6C09A-0999-4464-A1D1-6E0DC1F03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3376949"/>
            <a:ext cx="3852000" cy="216000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FFFFFF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383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GB" dirty="0"/>
              <a:t>Author1, Author 2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1200" y="4471200"/>
            <a:ext cx="6696000" cy="370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rgbClr val="FFFFFF"/>
                </a:solidFill>
              </a:defRPr>
            </a:lvl1pPr>
            <a:lvl2pPr marL="574700" indent="0" algn="ctr">
              <a:buNone/>
              <a:defRPr sz="2514"/>
            </a:lvl2pPr>
            <a:lvl3pPr marL="1149401" indent="0" algn="ctr">
              <a:buNone/>
              <a:defRPr sz="2263"/>
            </a:lvl3pPr>
            <a:lvl4pPr marL="1724101" indent="0" algn="ctr">
              <a:buNone/>
              <a:defRPr sz="2011"/>
            </a:lvl4pPr>
            <a:lvl5pPr marL="2298802" indent="0" algn="ctr">
              <a:buNone/>
              <a:defRPr sz="2011"/>
            </a:lvl5pPr>
            <a:lvl6pPr marL="2873502" indent="0" algn="ctr">
              <a:buNone/>
              <a:defRPr sz="2011"/>
            </a:lvl6pPr>
            <a:lvl7pPr marL="3448202" indent="0" algn="ctr">
              <a:buNone/>
              <a:defRPr sz="2011"/>
            </a:lvl7pPr>
            <a:lvl8pPr marL="4022903" indent="0" algn="ctr">
              <a:buNone/>
              <a:defRPr sz="2011"/>
            </a:lvl8pPr>
            <a:lvl9pPr marL="4597603" indent="0" algn="ctr">
              <a:buNone/>
              <a:defRPr sz="2011"/>
            </a:lvl9pPr>
          </a:lstStyle>
          <a:p>
            <a:r>
              <a:rPr lang="en-GB" dirty="0"/>
              <a:t>Master-</a:t>
            </a:r>
            <a:r>
              <a:rPr lang="en-GB" dirty="0" err="1"/>
              <a:t>Untertitelformat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951200" y="3164400"/>
            <a:ext cx="6696000" cy="1116000"/>
          </a:xfrm>
        </p:spPr>
        <p:txBody>
          <a:bodyPr anchor="b"/>
          <a:lstStyle>
            <a:lvl1pPr algn="l">
              <a:lnSpc>
                <a:spcPct val="100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</a:t>
            </a:r>
            <a:br>
              <a:rPr lang="en-GB" dirty="0"/>
            </a:br>
            <a:r>
              <a:rPr lang="en-GB" dirty="0"/>
              <a:t>(must be 2 lines)</a:t>
            </a:r>
          </a:p>
        </p:txBody>
      </p:sp>
    </p:spTree>
    <p:extLst>
      <p:ext uri="{BB962C8B-B14F-4D97-AF65-F5344CB8AC3E}">
        <p14:creationId xmlns:p14="http://schemas.microsoft.com/office/powerpoint/2010/main" val="3651010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24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pt 5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Panel">
            <a:extLst>
              <a:ext uri="{FF2B5EF4-FFF2-40B4-BE49-F238E27FC236}">
                <a16:creationId xmlns:a16="http://schemas.microsoft.com/office/drawing/2014/main" id="{D73EE119-84A3-4B36-9BFD-F10D727BF3AD}"/>
              </a:ext>
            </a:extLst>
          </p:cNvPr>
          <p:cNvSpPr/>
          <p:nvPr/>
        </p:nvSpPr>
        <p:spPr>
          <a:xfrm>
            <a:off x="0" y="0"/>
            <a:ext cx="13446000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 err="1">
              <a:solidFill>
                <a:schemeClr val="bg1"/>
              </a:solidFill>
            </a:endParaRPr>
          </a:p>
        </p:txBody>
      </p:sp>
      <p:sp>
        <p:nvSpPr>
          <p:cNvPr id="15" name="GreenBar 2">
            <a:extLst>
              <a:ext uri="{FF2B5EF4-FFF2-40B4-BE49-F238E27FC236}">
                <a16:creationId xmlns:a16="http://schemas.microsoft.com/office/drawing/2014/main" id="{2F5603AF-FDC2-4529-941F-995942D133BB}"/>
              </a:ext>
            </a:extLst>
          </p:cNvPr>
          <p:cNvSpPr/>
          <p:nvPr/>
        </p:nvSpPr>
        <p:spPr>
          <a:xfrm>
            <a:off x="8928101" y="3190060"/>
            <a:ext cx="4511674" cy="14400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3" name="GreenBar 1">
            <a:extLst>
              <a:ext uri="{FF2B5EF4-FFF2-40B4-BE49-F238E27FC236}">
                <a16:creationId xmlns:a16="http://schemas.microsoft.com/office/drawing/2014/main" id="{EE285803-2091-44C1-86E1-1C915EFE51D0}"/>
              </a:ext>
            </a:extLst>
          </p:cNvPr>
          <p:cNvSpPr/>
          <p:nvPr/>
        </p:nvSpPr>
        <p:spPr>
          <a:xfrm>
            <a:off x="0" y="3190060"/>
            <a:ext cx="1626642" cy="14400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W Logo">
            <a:extLst>
              <a:ext uri="{FF2B5EF4-FFF2-40B4-BE49-F238E27FC236}">
                <a16:creationId xmlns:a16="http://schemas.microsoft.com/office/drawing/2014/main" id="{199996B6-83AF-4EB1-9D75-192349BA6CA5}"/>
              </a:ext>
            </a:extLst>
          </p:cNvPr>
          <p:cNvSpPr>
            <a:spLocks noEditPoints="1"/>
          </p:cNvSpPr>
          <p:nvPr/>
        </p:nvSpPr>
        <p:spPr bwMode="auto">
          <a:xfrm>
            <a:off x="1951200" y="2437200"/>
            <a:ext cx="2101215" cy="322543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rgbClr val="00CC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6" name="TitlePagePandC">
            <a:extLst>
              <a:ext uri="{FF2B5EF4-FFF2-40B4-BE49-F238E27FC236}">
                <a16:creationId xmlns:a16="http://schemas.microsoft.com/office/drawing/2014/main" id="{78985D1A-E536-4EAF-B994-F455C98E1DF6}"/>
              </a:ext>
            </a:extLst>
          </p:cNvPr>
          <p:cNvSpPr txBox="1"/>
          <p:nvPr/>
        </p:nvSpPr>
        <p:spPr>
          <a:xfrm>
            <a:off x="9144000" y="4060800"/>
            <a:ext cx="385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2020</a:t>
            </a:r>
          </a:p>
        </p:txBody>
      </p:sp>
      <p:sp>
        <p:nvSpPr>
          <p:cNvPr id="14" name="Date-Author">
            <a:extLst>
              <a:ext uri="{FF2B5EF4-FFF2-40B4-BE49-F238E27FC236}">
                <a16:creationId xmlns:a16="http://schemas.microsoft.com/office/drawing/2014/main" id="{C3C6C09A-0999-4464-A1D1-6E0DC1F03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3658301"/>
            <a:ext cx="3852000" cy="216000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FFFFFF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383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GB" dirty="0"/>
              <a:t>Click to edit Date | Author1, Author 2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1200" y="4968000"/>
            <a:ext cx="6696000" cy="370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rgbClr val="FFFFFF"/>
                </a:solidFill>
              </a:defRPr>
            </a:lvl1pPr>
            <a:lvl2pPr marL="574700" indent="0" algn="ctr">
              <a:buNone/>
              <a:defRPr sz="2514"/>
            </a:lvl2pPr>
            <a:lvl3pPr marL="1149401" indent="0" algn="ctr">
              <a:buNone/>
              <a:defRPr sz="2263"/>
            </a:lvl3pPr>
            <a:lvl4pPr marL="1724101" indent="0" algn="ctr">
              <a:buNone/>
              <a:defRPr sz="2011"/>
            </a:lvl4pPr>
            <a:lvl5pPr marL="2298802" indent="0" algn="ctr">
              <a:buNone/>
              <a:defRPr sz="2011"/>
            </a:lvl5pPr>
            <a:lvl6pPr marL="2873502" indent="0" algn="ctr">
              <a:buNone/>
              <a:defRPr sz="2011"/>
            </a:lvl6pPr>
            <a:lvl7pPr marL="3448202" indent="0" algn="ctr">
              <a:buNone/>
              <a:defRPr sz="2011"/>
            </a:lvl7pPr>
            <a:lvl8pPr marL="4022903" indent="0" algn="ctr">
              <a:buNone/>
              <a:defRPr sz="2011"/>
            </a:lvl8pPr>
            <a:lvl9pPr marL="4597603" indent="0" algn="ctr">
              <a:buNone/>
              <a:defRPr sz="2011"/>
            </a:lvl9pPr>
          </a:lstStyle>
          <a:p>
            <a:r>
              <a:rPr lang="en-GB" dirty="0"/>
              <a:t>Master-</a:t>
            </a:r>
            <a:r>
              <a:rPr lang="en-GB" dirty="0" err="1"/>
              <a:t>Untertitelformat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951200" y="3164400"/>
            <a:ext cx="6696000" cy="1584000"/>
          </a:xfrm>
        </p:spPr>
        <p:txBody>
          <a:bodyPr anchor="b"/>
          <a:lstStyle>
            <a:lvl1pPr algn="l">
              <a:lnSpc>
                <a:spcPct val="100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</a:t>
            </a:r>
            <a:br>
              <a:rPr lang="en-GB" dirty="0"/>
            </a:br>
            <a:r>
              <a:rPr lang="en-GB" dirty="0"/>
              <a:t>(must be </a:t>
            </a:r>
            <a:br>
              <a:rPr lang="en-GB" dirty="0"/>
            </a:br>
            <a:r>
              <a:rPr lang="en-GB" dirty="0"/>
              <a:t>3 lines)</a:t>
            </a:r>
          </a:p>
        </p:txBody>
      </p:sp>
    </p:spTree>
    <p:extLst>
      <p:ext uri="{BB962C8B-B14F-4D97-AF65-F5344CB8AC3E}">
        <p14:creationId xmlns:p14="http://schemas.microsoft.com/office/powerpoint/2010/main" val="1408367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24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955200" y="1836000"/>
            <a:ext cx="6030000" cy="4896850"/>
          </a:xfrm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 bwMode="gray">
          <a:xfrm>
            <a:off x="457200" y="1836000"/>
            <a:ext cx="6030000" cy="4897421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6" name="ctsLYN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>
                <a:solidFill>
                  <a:schemeClr val="tx1"/>
                </a:solidFill>
              </a:rPr>
              <a:t>Two Content</a:t>
            </a:r>
            <a:endParaRPr lang="da-DK" sz="1100" dirty="0" err="1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Február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245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69">
          <p15:clr>
            <a:srgbClr val="A4A3A4"/>
          </p15:clr>
        </p15:guide>
        <p15:guide id="2" pos="4097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thirds column with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>
            <a:extLst>
              <a:ext uri="{FF2B5EF4-FFF2-40B4-BE49-F238E27FC236}">
                <a16:creationId xmlns:a16="http://schemas.microsoft.com/office/drawing/2014/main" id="{B814E0B8-65E0-4211-A409-97F3A121E2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6B8DA708-42C8-46BB-A615-169924E33F8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7074000"/>
            <a:ext cx="8571600" cy="180000"/>
          </a:xfrm>
        </p:spPr>
        <p:txBody>
          <a:bodyPr/>
          <a:lstStyle/>
          <a:p>
            <a:r>
              <a:rPr lang="en-GB"/>
              <a:t>Február 2021</a:t>
            </a:r>
            <a:endParaRPr lang="en-GB" dirty="0"/>
          </a:p>
        </p:txBody>
      </p:sp>
      <p:cxnSp>
        <p:nvCxnSpPr>
          <p:cNvPr id="15" name="Footer Separator">
            <a:extLst>
              <a:ext uri="{FF2B5EF4-FFF2-40B4-BE49-F238E27FC236}">
                <a16:creationId xmlns:a16="http://schemas.microsoft.com/office/drawing/2014/main" id="{1832492B-E9BC-4BD7-A427-C4427DB976F7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W Logo">
            <a:extLst>
              <a:ext uri="{FF2B5EF4-FFF2-40B4-BE49-F238E27FC236}">
                <a16:creationId xmlns:a16="http://schemas.microsoft.com/office/drawing/2014/main" id="{C8F61D4A-01C2-4456-B6E3-EF086A21D026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BackgroundPanel">
            <a:extLst>
              <a:ext uri="{FF2B5EF4-FFF2-40B4-BE49-F238E27FC236}">
                <a16:creationId xmlns:a16="http://schemas.microsoft.com/office/drawing/2014/main" id="{528135D9-AA2E-40E5-BE7F-5DA0D2690386}"/>
              </a:ext>
            </a:extLst>
          </p:cNvPr>
          <p:cNvSpPr/>
          <p:nvPr/>
        </p:nvSpPr>
        <p:spPr>
          <a:xfrm>
            <a:off x="8892000" y="1"/>
            <a:ext cx="4546800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 err="1">
              <a:solidFill>
                <a:schemeClr val="bg1"/>
              </a:solidFill>
            </a:endParaRPr>
          </a:p>
        </p:txBody>
      </p:sp>
      <p:sp>
        <p:nvSpPr>
          <p:cNvPr id="14" name="Quote2">
            <a:extLst>
              <a:ext uri="{FF2B5EF4-FFF2-40B4-BE49-F238E27FC236}">
                <a16:creationId xmlns:a16="http://schemas.microsoft.com/office/drawing/2014/main" id="{4E7BF32F-9496-4D87-8558-CCCC04F7C2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201600" y="4932000"/>
            <a:ext cx="3470400" cy="176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pic>
        <p:nvPicPr>
          <p:cNvPr id="10" name="NewSlide_Quote2" hidden="1">
            <a:extLst>
              <a:ext uri="{FF2B5EF4-FFF2-40B4-BE49-F238E27FC236}">
                <a16:creationId xmlns:a16="http://schemas.microsoft.com/office/drawing/2014/main" id="{97B2F557-8ABB-428C-AE05-28705EB7A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600" y="4243130"/>
            <a:ext cx="232197" cy="184515"/>
          </a:xfrm>
          <a:prstGeom prst="rect">
            <a:avLst/>
          </a:prstGeom>
        </p:spPr>
      </p:pic>
      <p:pic>
        <p:nvPicPr>
          <p:cNvPr id="9" name="NewSlide_Quote1" hidden="1">
            <a:extLst>
              <a:ext uri="{FF2B5EF4-FFF2-40B4-BE49-F238E27FC236}">
                <a16:creationId xmlns:a16="http://schemas.microsoft.com/office/drawing/2014/main" id="{D3BC276E-49C9-401F-8EEE-BA3D5E080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600" y="1753373"/>
            <a:ext cx="232197" cy="184515"/>
          </a:xfrm>
          <a:prstGeom prst="rect">
            <a:avLst/>
          </a:prstGeom>
        </p:spPr>
      </p:pic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3750" y="2000248"/>
            <a:ext cx="7797600" cy="4698000"/>
          </a:xfrm>
        </p:spPr>
        <p:txBody>
          <a:bodyPr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630000"/>
            <a:ext cx="7812000" cy="781200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8" name="TW Bar">
            <a:extLst>
              <a:ext uri="{FF2B5EF4-FFF2-40B4-BE49-F238E27FC236}">
                <a16:creationId xmlns:a16="http://schemas.microsoft.com/office/drawing/2014/main" id="{0CAE26FB-95DE-410F-9A3F-A9965FF37FE2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/>
          </a:p>
        </p:txBody>
      </p:sp>
      <p:sp>
        <p:nvSpPr>
          <p:cNvPr id="17" name="Picture 1">
            <a:extLst>
              <a:ext uri="{FF2B5EF4-FFF2-40B4-BE49-F238E27FC236}">
                <a16:creationId xmlns:a16="http://schemas.microsoft.com/office/drawing/2014/main" id="{A0C46B1C-1675-4717-8A59-B6A5D66BEA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92000" y="0"/>
            <a:ext cx="4525200" cy="45468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911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466">
          <p15:clr>
            <a:srgbClr val="FBAE40"/>
          </p15:clr>
        </p15:guide>
        <p15:guide id="2" pos="57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ADC990E7-75A0-48A6-BF87-C17D3EAC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Február 2021</a:t>
            </a:r>
            <a:endParaRPr lang="en-GB" dirty="0"/>
          </a:p>
        </p:txBody>
      </p:sp>
      <p:cxnSp>
        <p:nvCxnSpPr>
          <p:cNvPr id="9" name="Footer Separator">
            <a:extLst>
              <a:ext uri="{FF2B5EF4-FFF2-40B4-BE49-F238E27FC236}">
                <a16:creationId xmlns:a16="http://schemas.microsoft.com/office/drawing/2014/main" id="{008043F2-7158-40E0-92DB-5449527F14FB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W Logo">
            <a:extLst>
              <a:ext uri="{FF2B5EF4-FFF2-40B4-BE49-F238E27FC236}">
                <a16:creationId xmlns:a16="http://schemas.microsoft.com/office/drawing/2014/main" id="{C4E54EE2-C5E9-44CD-8CC9-7019440FB8D1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0" name="Content 2">
            <a:extLst>
              <a:ext uri="{FF2B5EF4-FFF2-40B4-BE49-F238E27FC236}">
                <a16:creationId xmlns:a16="http://schemas.microsoft.com/office/drawing/2014/main" id="{D3E9F670-AFF0-4EBA-9C78-3F2CAAA78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97600" y="1998000"/>
            <a:ext cx="5774400" cy="4698000"/>
          </a:xfrm>
        </p:spPr>
        <p:txBody>
          <a:bodyPr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1998000"/>
            <a:ext cx="5781600" cy="4698000"/>
          </a:xfrm>
        </p:spPr>
        <p:txBody>
          <a:bodyPr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3" name="TW Bar">
            <a:extLst>
              <a:ext uri="{FF2B5EF4-FFF2-40B4-BE49-F238E27FC236}">
                <a16:creationId xmlns:a16="http://schemas.microsoft.com/office/drawing/2014/main" id="{4FEB4FD0-D09B-4F20-A603-54B5812B6DC5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/>
          </a:p>
        </p:txBody>
      </p:sp>
    </p:spTree>
    <p:extLst>
      <p:ext uri="{BB962C8B-B14F-4D97-AF65-F5344CB8AC3E}">
        <p14:creationId xmlns:p14="http://schemas.microsoft.com/office/powerpoint/2010/main" val="742285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141" userDrawn="1">
          <p15:clr>
            <a:srgbClr val="FBAE40"/>
          </p15:clr>
        </p15:guide>
        <p15:guide id="4" pos="434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l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ADC990E7-75A0-48A6-BF87-C17D3EAC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Február 2021</a:t>
            </a:r>
            <a:endParaRPr lang="en-GB" dirty="0"/>
          </a:p>
        </p:txBody>
      </p:sp>
      <p:cxnSp>
        <p:nvCxnSpPr>
          <p:cNvPr id="9" name="Footer Separator">
            <a:extLst>
              <a:ext uri="{FF2B5EF4-FFF2-40B4-BE49-F238E27FC236}">
                <a16:creationId xmlns:a16="http://schemas.microsoft.com/office/drawing/2014/main" id="{008043F2-7158-40E0-92DB-5449527F14FB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W Logo">
            <a:extLst>
              <a:ext uri="{FF2B5EF4-FFF2-40B4-BE49-F238E27FC236}">
                <a16:creationId xmlns:a16="http://schemas.microsoft.com/office/drawing/2014/main" id="{C4E54EE2-C5E9-44CD-8CC9-7019440FB8D1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0" name="Content 2">
            <a:extLst>
              <a:ext uri="{FF2B5EF4-FFF2-40B4-BE49-F238E27FC236}">
                <a16:creationId xmlns:a16="http://schemas.microsoft.com/office/drawing/2014/main" id="{D3E9F670-AFF0-4EBA-9C78-3F2CAAA78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97600" y="1998000"/>
            <a:ext cx="5774400" cy="46980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 marL="360000" indent="-360000">
              <a:spcAft>
                <a:spcPts val="1200"/>
              </a:spcAft>
              <a:defRPr sz="2800"/>
            </a:lvl3pPr>
            <a:lvl4pPr marL="720000" indent="-360000">
              <a:spcAft>
                <a:spcPts val="1200"/>
              </a:spcAft>
              <a:defRPr sz="2800"/>
            </a:lvl4pPr>
            <a:lvl5pPr marL="1080000" indent="-360000">
              <a:spcAft>
                <a:spcPts val="1200"/>
              </a:spcAft>
              <a:defRPr sz="2800"/>
            </a:lvl5pPr>
            <a:lvl6pPr marL="360000" indent="-360000">
              <a:spcAft>
                <a:spcPts val="1200"/>
              </a:spcAft>
              <a:defRPr sz="2800"/>
            </a:lvl6pPr>
            <a:lvl7pPr marL="720000" indent="-360000">
              <a:spcAft>
                <a:spcPts val="1200"/>
              </a:spcAft>
              <a:defRPr sz="2800"/>
            </a:lvl7pPr>
            <a:lvl8pPr>
              <a:spcAft>
                <a:spcPts val="1200"/>
              </a:spcAft>
              <a:defRPr sz="3200"/>
            </a:lvl8pPr>
            <a:lvl9pPr>
              <a:defRPr sz="2800"/>
            </a:lvl9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7" name="Content 1|MainPlaceholder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1998000"/>
            <a:ext cx="5781600" cy="46980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 marL="360000" indent="-360000">
              <a:spcAft>
                <a:spcPts val="1200"/>
              </a:spcAft>
              <a:defRPr sz="2800"/>
            </a:lvl3pPr>
            <a:lvl4pPr marL="720000" indent="-360000">
              <a:spcAft>
                <a:spcPts val="1200"/>
              </a:spcAft>
              <a:defRPr sz="2800"/>
            </a:lvl4pPr>
            <a:lvl5pPr marL="1080000" indent="-360000">
              <a:spcAft>
                <a:spcPts val="1200"/>
              </a:spcAft>
              <a:defRPr sz="2800"/>
            </a:lvl5pPr>
            <a:lvl6pPr marL="360000" indent="-360000">
              <a:spcAft>
                <a:spcPts val="1200"/>
              </a:spcAft>
              <a:defRPr sz="2800"/>
            </a:lvl6pPr>
            <a:lvl7pPr marL="720000" indent="-360000">
              <a:spcAft>
                <a:spcPts val="1200"/>
              </a:spcAft>
              <a:defRPr sz="2800"/>
            </a:lvl7pPr>
            <a:lvl8pPr>
              <a:spcAft>
                <a:spcPts val="1200"/>
              </a:spcAft>
              <a:defRPr sz="3200"/>
            </a:lvl8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3" name="TW Bar">
            <a:extLst>
              <a:ext uri="{FF2B5EF4-FFF2-40B4-BE49-F238E27FC236}">
                <a16:creationId xmlns:a16="http://schemas.microsoft.com/office/drawing/2014/main" id="{B4E885AE-EF3E-4C8E-ADE8-B3C279BE95EC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/>
          </a:p>
        </p:txBody>
      </p:sp>
    </p:spTree>
    <p:extLst>
      <p:ext uri="{BB962C8B-B14F-4D97-AF65-F5344CB8AC3E}">
        <p14:creationId xmlns:p14="http://schemas.microsoft.com/office/powerpoint/2010/main" val="383185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140" userDrawn="1">
          <p15:clr>
            <a:srgbClr val="FBAE40"/>
          </p15:clr>
        </p15:guide>
        <p15:guide id="4" pos="434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ADC990E7-75A0-48A6-BF87-C17D3EAC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Február 2021</a:t>
            </a:r>
            <a:endParaRPr lang="en-GB" dirty="0"/>
          </a:p>
        </p:txBody>
      </p:sp>
      <p:cxnSp>
        <p:nvCxnSpPr>
          <p:cNvPr id="14" name="Footer Separator">
            <a:extLst>
              <a:ext uri="{FF2B5EF4-FFF2-40B4-BE49-F238E27FC236}">
                <a16:creationId xmlns:a16="http://schemas.microsoft.com/office/drawing/2014/main" id="{7B36BDBE-4E3A-4264-8985-84C29CC3E61E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W Logo">
            <a:extLst>
              <a:ext uri="{FF2B5EF4-FFF2-40B4-BE49-F238E27FC236}">
                <a16:creationId xmlns:a16="http://schemas.microsoft.com/office/drawing/2014/main" id="{1236466F-DE80-473E-9FCA-DF7C9A38BBED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0" name="Content 2">
            <a:extLst>
              <a:ext uri="{FF2B5EF4-FFF2-40B4-BE49-F238E27FC236}">
                <a16:creationId xmlns:a16="http://schemas.microsoft.com/office/drawing/2014/main" id="{D3E9F670-AFF0-4EBA-9C78-3F2CAAA78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12000" y="4179600"/>
            <a:ext cx="5774400" cy="2516400"/>
          </a:xfrm>
        </p:spPr>
        <p:txBody>
          <a:bodyPr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12" name="Picture 2">
            <a:extLst>
              <a:ext uri="{FF2B5EF4-FFF2-40B4-BE49-F238E27FC236}">
                <a16:creationId xmlns:a16="http://schemas.microsoft.com/office/drawing/2014/main" id="{0F4F686F-6AC4-40DC-B49C-77C90ABBBC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12000" y="1998000"/>
            <a:ext cx="5774400" cy="201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4179600"/>
            <a:ext cx="5781600" cy="2516400"/>
          </a:xfrm>
        </p:spPr>
        <p:txBody>
          <a:bodyPr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11" name="Picture 1">
            <a:extLst>
              <a:ext uri="{FF2B5EF4-FFF2-40B4-BE49-F238E27FC236}">
                <a16:creationId xmlns:a16="http://schemas.microsoft.com/office/drawing/2014/main" id="{DA913BE1-6977-4FFB-9E08-516352AD7B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2000" y="1998000"/>
            <a:ext cx="5781600" cy="2016000"/>
          </a:xfrm>
        </p:spPr>
        <p:txBody>
          <a:bodyPr/>
          <a:lstStyle/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6" name="TW Bar">
            <a:extLst>
              <a:ext uri="{FF2B5EF4-FFF2-40B4-BE49-F238E27FC236}">
                <a16:creationId xmlns:a16="http://schemas.microsoft.com/office/drawing/2014/main" id="{DD326812-5636-4DBD-A791-21669C8691C0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/>
          </a:p>
        </p:txBody>
      </p:sp>
    </p:spTree>
    <p:extLst>
      <p:ext uri="{BB962C8B-B14F-4D97-AF65-F5344CB8AC3E}">
        <p14:creationId xmlns:p14="http://schemas.microsoft.com/office/powerpoint/2010/main" val="3136580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4343" userDrawn="1">
          <p15:clr>
            <a:srgbClr val="FBAE40"/>
          </p15:clr>
        </p15:guide>
        <p15:guide id="7" pos="4138" userDrawn="1">
          <p15:clr>
            <a:srgbClr val="FBAE40"/>
          </p15:clr>
        </p15:guide>
        <p15:guide id="8" orient="horz" pos="2631" userDrawn="1">
          <p15:clr>
            <a:srgbClr val="FBAE40"/>
          </p15:clr>
        </p15:guide>
        <p15:guide id="9" orient="horz" pos="25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294263F9-A51F-4A48-8DD3-F311926924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Február 2021</a:t>
            </a:r>
            <a:endParaRPr lang="en-GB" dirty="0"/>
          </a:p>
        </p:txBody>
      </p:sp>
      <p:cxnSp>
        <p:nvCxnSpPr>
          <p:cNvPr id="12" name="Footer Separator">
            <a:extLst>
              <a:ext uri="{FF2B5EF4-FFF2-40B4-BE49-F238E27FC236}">
                <a16:creationId xmlns:a16="http://schemas.microsoft.com/office/drawing/2014/main" id="{62434A67-8AA5-4766-AD11-76A04BB6D150}"/>
              </a:ext>
            </a:extLst>
          </p:cNvPr>
          <p:cNvCxnSpPr/>
          <p:nvPr/>
        </p:nvCxnSpPr>
        <p:spPr>
          <a:xfrm>
            <a:off x="2329200" y="7034400"/>
            <a:ext cx="0" cy="26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W Logo">
            <a:extLst>
              <a:ext uri="{FF2B5EF4-FFF2-40B4-BE49-F238E27FC236}">
                <a16:creationId xmlns:a16="http://schemas.microsoft.com/office/drawing/2014/main" id="{1A27EF04-D5CA-444B-948D-291AB0141FFD}"/>
              </a:ext>
            </a:extLst>
          </p:cNvPr>
          <p:cNvSpPr>
            <a:spLocks noEditPoints="1"/>
          </p:cNvSpPr>
          <p:nvPr/>
        </p:nvSpPr>
        <p:spPr bwMode="auto">
          <a:xfrm>
            <a:off x="586014" y="7054366"/>
            <a:ext cx="1470094" cy="225664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0" name="Content 3">
            <a:extLst>
              <a:ext uri="{FF2B5EF4-FFF2-40B4-BE49-F238E27FC236}">
                <a16:creationId xmlns:a16="http://schemas.microsoft.com/office/drawing/2014/main" id="{D3E9F670-AFF0-4EBA-9C78-3F2CAAA78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28000" y="1998000"/>
            <a:ext cx="3758400" cy="4698000"/>
          </a:xfrm>
        </p:spPr>
        <p:txBody>
          <a:bodyPr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11" name="Content 2">
            <a:extLst>
              <a:ext uri="{FF2B5EF4-FFF2-40B4-BE49-F238E27FC236}">
                <a16:creationId xmlns:a16="http://schemas.microsoft.com/office/drawing/2014/main" id="{27068E6D-55FE-4D29-BD22-DFC3C39BA9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2024" y="1998000"/>
            <a:ext cx="3744000" cy="4698000"/>
          </a:xfrm>
        </p:spPr>
        <p:txBody>
          <a:bodyPr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000" y="1998000"/>
            <a:ext cx="3744000" cy="4698000"/>
          </a:xfrm>
        </p:spPr>
        <p:txBody>
          <a:bodyPr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E03BEF7-A090-4D5A-975B-462BBD333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5" name="TW Bar">
            <a:extLst>
              <a:ext uri="{FF2B5EF4-FFF2-40B4-BE49-F238E27FC236}">
                <a16:creationId xmlns:a16="http://schemas.microsoft.com/office/drawing/2014/main" id="{DAC560B7-6381-4624-89D8-A0CA62CD8DAF}"/>
              </a:ext>
            </a:extLst>
          </p:cNvPr>
          <p:cNvSpPr/>
          <p:nvPr/>
        </p:nvSpPr>
        <p:spPr>
          <a:xfrm>
            <a:off x="576000" y="597600"/>
            <a:ext cx="50400" cy="806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3" dirty="0"/>
          </a:p>
        </p:txBody>
      </p:sp>
    </p:spTree>
    <p:extLst>
      <p:ext uri="{BB962C8B-B14F-4D97-AF65-F5344CB8AC3E}">
        <p14:creationId xmlns:p14="http://schemas.microsoft.com/office/powerpoint/2010/main" val="2202278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3052" userDrawn="1">
          <p15:clr>
            <a:srgbClr val="FBAE40"/>
          </p15:clr>
        </p15:guide>
        <p15:guide id="8" pos="2856" userDrawn="1">
          <p15:clr>
            <a:srgbClr val="FBAE40"/>
          </p15:clr>
        </p15:guide>
        <p15:guide id="9" pos="5410" userDrawn="1">
          <p15:clr>
            <a:srgbClr val="FBAE40"/>
          </p15:clr>
        </p15:guide>
        <p15:guide id="10" pos="561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rochetMasterTextPlaceholder|16|6.2"/>
          <p:cNvSpPr>
            <a:spLocks noGrp="1"/>
          </p:cNvSpPr>
          <p:nvPr>
            <p:ph type="body" idx="1"/>
          </p:nvPr>
        </p:nvSpPr>
        <p:spPr bwMode="gray">
          <a:xfrm>
            <a:off x="792000" y="1997999"/>
            <a:ext cx="11880000" cy="46980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E7344469-CBA3-4241-82F4-35699D8A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30000"/>
            <a:ext cx="11880000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 err="1"/>
              <a:t>Mastertitelformat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48" name="Slide Number">
            <a:extLst>
              <a:ext uri="{FF2B5EF4-FFF2-40B4-BE49-F238E27FC236}">
                <a16:creationId xmlns:a16="http://schemas.microsoft.com/office/drawing/2014/main" id="{085A39DD-376D-403C-BBA2-369235416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21827" y="7092000"/>
            <a:ext cx="294142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BD130214-0AA2-47C1-BA70-508AC8389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" y="7074000"/>
            <a:ext cx="10605600" cy="180000"/>
          </a:xfrm>
          <a:prstGeom prst="rect">
            <a:avLst/>
          </a:prstGeom>
        </p:spPr>
        <p:txBody>
          <a:bodyPr vert="horz" lIns="259560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Február 2021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9FD86D-E058-41A3-AE98-96954668A2A0}"/>
              </a:ext>
            </a:extLst>
          </p:cNvPr>
          <p:cNvCxnSpPr/>
          <p:nvPr/>
        </p:nvCxnSpPr>
        <p:spPr>
          <a:xfrm>
            <a:off x="5760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0EACDC6D-0372-4DBA-B09A-AA4141AD962F}"/>
              </a:ext>
            </a:extLst>
          </p:cNvPr>
          <p:cNvCxnSpPr/>
          <p:nvPr/>
        </p:nvCxnSpPr>
        <p:spPr>
          <a:xfrm>
            <a:off x="45360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9C8ACBA2-53BB-4A9D-ABE7-178DECE01C9A}"/>
              </a:ext>
            </a:extLst>
          </p:cNvPr>
          <p:cNvCxnSpPr/>
          <p:nvPr/>
        </p:nvCxnSpPr>
        <p:spPr>
          <a:xfrm>
            <a:off x="48456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70CA06EE-C3D9-462D-AE09-9081B221DEF7}"/>
              </a:ext>
            </a:extLst>
          </p:cNvPr>
          <p:cNvCxnSpPr/>
          <p:nvPr/>
        </p:nvCxnSpPr>
        <p:spPr>
          <a:xfrm>
            <a:off x="65736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439FC3AD-C2A2-4614-BCC5-5C064A71932C}"/>
              </a:ext>
            </a:extLst>
          </p:cNvPr>
          <p:cNvCxnSpPr/>
          <p:nvPr/>
        </p:nvCxnSpPr>
        <p:spPr>
          <a:xfrm>
            <a:off x="85896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9F7C454F-974F-4377-86C9-5A7C02295E10}"/>
              </a:ext>
            </a:extLst>
          </p:cNvPr>
          <p:cNvCxnSpPr/>
          <p:nvPr/>
        </p:nvCxnSpPr>
        <p:spPr>
          <a:xfrm>
            <a:off x="89136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CBAD524B-32FE-40B2-81AB-4DEBAA75435C}"/>
              </a:ext>
            </a:extLst>
          </p:cNvPr>
          <p:cNvCxnSpPr/>
          <p:nvPr/>
        </p:nvCxnSpPr>
        <p:spPr>
          <a:xfrm>
            <a:off x="68976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7B1C3491-7141-42C1-94F4-89F91EE82186}"/>
              </a:ext>
            </a:extLst>
          </p:cNvPr>
          <p:cNvCxnSpPr/>
          <p:nvPr/>
        </p:nvCxnSpPr>
        <p:spPr>
          <a:xfrm>
            <a:off x="126720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35E917E-D7F2-4BA5-BA85-632FF55C352D}"/>
              </a:ext>
            </a:extLst>
          </p:cNvPr>
          <p:cNvCxnSpPr/>
          <p:nvPr/>
        </p:nvCxnSpPr>
        <p:spPr>
          <a:xfrm>
            <a:off x="-814546" y="1403350"/>
            <a:ext cx="4525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486C7B28-D40B-4485-8C3F-EE4379A719AC}"/>
              </a:ext>
            </a:extLst>
          </p:cNvPr>
          <p:cNvCxnSpPr/>
          <p:nvPr/>
        </p:nvCxnSpPr>
        <p:spPr>
          <a:xfrm>
            <a:off x="-814546" y="1998000"/>
            <a:ext cx="4525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11D07BC8-1CCD-4345-80C3-11593F04D769}"/>
              </a:ext>
            </a:extLst>
          </p:cNvPr>
          <p:cNvCxnSpPr/>
          <p:nvPr/>
        </p:nvCxnSpPr>
        <p:spPr>
          <a:xfrm>
            <a:off x="-814546" y="4179600"/>
            <a:ext cx="4525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63B99C8A-D46B-4942-BE6E-F297B7F74028}"/>
              </a:ext>
            </a:extLst>
          </p:cNvPr>
          <p:cNvCxnSpPr/>
          <p:nvPr/>
        </p:nvCxnSpPr>
        <p:spPr>
          <a:xfrm>
            <a:off x="-814546" y="4492800"/>
            <a:ext cx="4525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560CC591-2CFB-475C-923A-1B0C7ED491C6}"/>
              </a:ext>
            </a:extLst>
          </p:cNvPr>
          <p:cNvCxnSpPr/>
          <p:nvPr/>
        </p:nvCxnSpPr>
        <p:spPr>
          <a:xfrm>
            <a:off x="-814546" y="6696000"/>
            <a:ext cx="4525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C022990-C0E1-48A9-8855-104A0E7802CC}"/>
              </a:ext>
            </a:extLst>
          </p:cNvPr>
          <p:cNvGrpSpPr/>
          <p:nvPr/>
        </p:nvGrpSpPr>
        <p:grpSpPr>
          <a:xfrm flipV="1">
            <a:off x="576000" y="7754688"/>
            <a:ext cx="12096000" cy="360000"/>
            <a:chOff x="456662" y="-648000"/>
            <a:chExt cx="9622793" cy="36000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9BAE2FD-C018-4537-8663-A556982EF330}"/>
                </a:ext>
              </a:extLst>
            </p:cNvPr>
            <p:cNvCxnSpPr/>
            <p:nvPr/>
          </p:nvCxnSpPr>
          <p:spPr>
            <a:xfrm>
              <a:off x="456662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AE309BB-409B-40BD-8F46-DA269C276AC7}"/>
                </a:ext>
              </a:extLst>
            </p:cNvPr>
            <p:cNvCxnSpPr/>
            <p:nvPr/>
          </p:nvCxnSpPr>
          <p:spPr>
            <a:xfrm>
              <a:off x="628498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5341FF6-4A02-4608-B621-EAF0724B9378}"/>
                </a:ext>
              </a:extLst>
            </p:cNvPr>
            <p:cNvCxnSpPr/>
            <p:nvPr/>
          </p:nvCxnSpPr>
          <p:spPr>
            <a:xfrm>
              <a:off x="3606981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C36F593-463A-4940-B599-D5A56499DE7A}"/>
                </a:ext>
              </a:extLst>
            </p:cNvPr>
            <p:cNvCxnSpPr/>
            <p:nvPr/>
          </p:nvCxnSpPr>
          <p:spPr>
            <a:xfrm>
              <a:off x="3853279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6C352A0-C96B-4269-A9D8-8743FA3B88CD}"/>
                </a:ext>
              </a:extLst>
            </p:cNvPr>
            <p:cNvCxnSpPr/>
            <p:nvPr/>
          </p:nvCxnSpPr>
          <p:spPr>
            <a:xfrm>
              <a:off x="5227964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46BB9A4-959B-43CB-A8E3-92197055B854}"/>
                </a:ext>
              </a:extLst>
            </p:cNvPr>
            <p:cNvCxnSpPr>
              <a:cxnSpLocks/>
            </p:cNvCxnSpPr>
            <p:nvPr/>
          </p:nvCxnSpPr>
          <p:spPr>
            <a:xfrm>
              <a:off x="6831762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0ECAAE6-7889-4A4D-956A-50A22716EB15}"/>
                </a:ext>
              </a:extLst>
            </p:cNvPr>
            <p:cNvCxnSpPr/>
            <p:nvPr/>
          </p:nvCxnSpPr>
          <p:spPr>
            <a:xfrm>
              <a:off x="7089516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566F064-9749-4AE7-B61C-B11F8FDB1A09}"/>
                </a:ext>
              </a:extLst>
            </p:cNvPr>
            <p:cNvCxnSpPr/>
            <p:nvPr/>
          </p:nvCxnSpPr>
          <p:spPr>
            <a:xfrm>
              <a:off x="5485717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6234B89-0903-440E-8D0E-AF2041DCCC12}"/>
                </a:ext>
              </a:extLst>
            </p:cNvPr>
            <p:cNvCxnSpPr/>
            <p:nvPr/>
          </p:nvCxnSpPr>
          <p:spPr>
            <a:xfrm>
              <a:off x="10079455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B686CF1-9B70-4B56-814A-0AA30D6F2FFA}"/>
              </a:ext>
            </a:extLst>
          </p:cNvPr>
          <p:cNvGrpSpPr/>
          <p:nvPr/>
        </p:nvGrpSpPr>
        <p:grpSpPr>
          <a:xfrm flipH="1">
            <a:off x="13841081" y="1403350"/>
            <a:ext cx="452526" cy="5292650"/>
            <a:chOff x="-648000" y="1403350"/>
            <a:chExt cx="360000" cy="5292650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5FDDA2F-BF62-4B9A-9E1E-1353016BE195}"/>
                </a:ext>
              </a:extLst>
            </p:cNvPr>
            <p:cNvCxnSpPr/>
            <p:nvPr/>
          </p:nvCxnSpPr>
          <p:spPr>
            <a:xfrm>
              <a:off x="-648000" y="1403350"/>
              <a:ext cx="36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EE4B91B-0699-4A9E-932F-A522A7885EC0}"/>
                </a:ext>
              </a:extLst>
            </p:cNvPr>
            <p:cNvCxnSpPr/>
            <p:nvPr/>
          </p:nvCxnSpPr>
          <p:spPr>
            <a:xfrm>
              <a:off x="-648000" y="1998000"/>
              <a:ext cx="36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3D2C6CB8-1BD2-4D12-8F55-1589AC85AFFA}"/>
                </a:ext>
              </a:extLst>
            </p:cNvPr>
            <p:cNvCxnSpPr/>
            <p:nvPr/>
          </p:nvCxnSpPr>
          <p:spPr>
            <a:xfrm>
              <a:off x="-648000" y="4179600"/>
              <a:ext cx="36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183ED82-A795-44F2-8B75-8855A76599E1}"/>
                </a:ext>
              </a:extLst>
            </p:cNvPr>
            <p:cNvCxnSpPr/>
            <p:nvPr/>
          </p:nvCxnSpPr>
          <p:spPr>
            <a:xfrm>
              <a:off x="-648000" y="4492800"/>
              <a:ext cx="36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181361D-EC60-42BE-9E17-7E54B110BE90}"/>
                </a:ext>
              </a:extLst>
            </p:cNvPr>
            <p:cNvCxnSpPr/>
            <p:nvPr/>
          </p:nvCxnSpPr>
          <p:spPr>
            <a:xfrm>
              <a:off x="-648000" y="6696000"/>
              <a:ext cx="36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6E7CA47-EA95-4822-9419-0E31788E6228}"/>
              </a:ext>
            </a:extLst>
          </p:cNvPr>
          <p:cNvCxnSpPr/>
          <p:nvPr/>
        </p:nvCxnSpPr>
        <p:spPr>
          <a:xfrm>
            <a:off x="7920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BrochetMasterTextPlaceholder|16|6.2">
            <a:extLst>
              <a:ext uri="{FF2B5EF4-FFF2-40B4-BE49-F238E27FC236}">
                <a16:creationId xmlns:a16="http://schemas.microsoft.com/office/drawing/2014/main" id="{F1218005-7C8A-4C5F-BA73-7B0E093792C0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792000" y="1997999"/>
            <a:ext cx="11880000" cy="46980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53220DC-AE84-49B2-BC65-555CCA28A81F}"/>
              </a:ext>
            </a:extLst>
          </p:cNvPr>
          <p:cNvCxnSpPr/>
          <p:nvPr userDrawn="1"/>
        </p:nvCxnSpPr>
        <p:spPr>
          <a:xfrm>
            <a:off x="5760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58D4651-121D-4361-B711-C608F01A1EF6}"/>
              </a:ext>
            </a:extLst>
          </p:cNvPr>
          <p:cNvCxnSpPr/>
          <p:nvPr userDrawn="1"/>
        </p:nvCxnSpPr>
        <p:spPr>
          <a:xfrm>
            <a:off x="45360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BD5C1E1-2DD0-43FD-892F-5A12025A80F3}"/>
              </a:ext>
            </a:extLst>
          </p:cNvPr>
          <p:cNvCxnSpPr/>
          <p:nvPr userDrawn="1"/>
        </p:nvCxnSpPr>
        <p:spPr>
          <a:xfrm>
            <a:off x="48456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8CE4C90-6190-4A48-8972-8372D1E64BF9}"/>
              </a:ext>
            </a:extLst>
          </p:cNvPr>
          <p:cNvCxnSpPr/>
          <p:nvPr userDrawn="1"/>
        </p:nvCxnSpPr>
        <p:spPr>
          <a:xfrm>
            <a:off x="65736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59AA67F-9919-4310-AEC6-16A7D5CDF38E}"/>
              </a:ext>
            </a:extLst>
          </p:cNvPr>
          <p:cNvCxnSpPr/>
          <p:nvPr userDrawn="1"/>
        </p:nvCxnSpPr>
        <p:spPr>
          <a:xfrm>
            <a:off x="85896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37DEA22-3BAB-422D-8B02-3EB15DE1557D}"/>
              </a:ext>
            </a:extLst>
          </p:cNvPr>
          <p:cNvCxnSpPr/>
          <p:nvPr userDrawn="1"/>
        </p:nvCxnSpPr>
        <p:spPr>
          <a:xfrm>
            <a:off x="89136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C0B6724-FB9A-410D-91D4-B6DA453C06B1}"/>
              </a:ext>
            </a:extLst>
          </p:cNvPr>
          <p:cNvCxnSpPr/>
          <p:nvPr userDrawn="1"/>
        </p:nvCxnSpPr>
        <p:spPr>
          <a:xfrm>
            <a:off x="68976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5F04251-0FAA-4D2F-A30A-FD1FB4FFD80A}"/>
              </a:ext>
            </a:extLst>
          </p:cNvPr>
          <p:cNvCxnSpPr/>
          <p:nvPr userDrawn="1"/>
        </p:nvCxnSpPr>
        <p:spPr>
          <a:xfrm>
            <a:off x="126720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5E4735A-AB38-4586-B18F-9FB947B6E97D}"/>
              </a:ext>
            </a:extLst>
          </p:cNvPr>
          <p:cNvCxnSpPr/>
          <p:nvPr userDrawn="1"/>
        </p:nvCxnSpPr>
        <p:spPr>
          <a:xfrm>
            <a:off x="-814546" y="1403350"/>
            <a:ext cx="4525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F6BACCC-007D-4D60-AA34-488C04D6A37C}"/>
              </a:ext>
            </a:extLst>
          </p:cNvPr>
          <p:cNvCxnSpPr/>
          <p:nvPr userDrawn="1"/>
        </p:nvCxnSpPr>
        <p:spPr>
          <a:xfrm>
            <a:off x="-814546" y="1998000"/>
            <a:ext cx="4525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4A29B01-5FC5-4F7F-97B1-8E935A079CEB}"/>
              </a:ext>
            </a:extLst>
          </p:cNvPr>
          <p:cNvCxnSpPr/>
          <p:nvPr userDrawn="1"/>
        </p:nvCxnSpPr>
        <p:spPr>
          <a:xfrm>
            <a:off x="-814546" y="4179600"/>
            <a:ext cx="4525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8EB6F3A-A08A-4E9D-881A-B12470ABA089}"/>
              </a:ext>
            </a:extLst>
          </p:cNvPr>
          <p:cNvCxnSpPr/>
          <p:nvPr userDrawn="1"/>
        </p:nvCxnSpPr>
        <p:spPr>
          <a:xfrm>
            <a:off x="-814546" y="4492800"/>
            <a:ext cx="4525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7FBD1BE-015A-4E9B-8C4D-553435BF3CFD}"/>
              </a:ext>
            </a:extLst>
          </p:cNvPr>
          <p:cNvCxnSpPr/>
          <p:nvPr userDrawn="1"/>
        </p:nvCxnSpPr>
        <p:spPr>
          <a:xfrm>
            <a:off x="-814546" y="6696000"/>
            <a:ext cx="4525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B0BFA84-CC6F-4B25-B434-F04722AEE78D}"/>
              </a:ext>
            </a:extLst>
          </p:cNvPr>
          <p:cNvGrpSpPr/>
          <p:nvPr userDrawn="1"/>
        </p:nvGrpSpPr>
        <p:grpSpPr>
          <a:xfrm flipV="1">
            <a:off x="576000" y="7754688"/>
            <a:ext cx="12096000" cy="360000"/>
            <a:chOff x="456662" y="-648000"/>
            <a:chExt cx="9622793" cy="360000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5756551-CA1B-4727-91FD-048BCDB9213C}"/>
                </a:ext>
              </a:extLst>
            </p:cNvPr>
            <p:cNvCxnSpPr/>
            <p:nvPr userDrawn="1"/>
          </p:nvCxnSpPr>
          <p:spPr>
            <a:xfrm>
              <a:off x="456662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52FED896-CEE4-4E2F-80A4-861FB3D73F8D}"/>
                </a:ext>
              </a:extLst>
            </p:cNvPr>
            <p:cNvCxnSpPr/>
            <p:nvPr userDrawn="1"/>
          </p:nvCxnSpPr>
          <p:spPr>
            <a:xfrm>
              <a:off x="628498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0B49E027-701A-4560-BCB4-501A6FB83B2D}"/>
                </a:ext>
              </a:extLst>
            </p:cNvPr>
            <p:cNvCxnSpPr/>
            <p:nvPr userDrawn="1"/>
          </p:nvCxnSpPr>
          <p:spPr>
            <a:xfrm>
              <a:off x="3606981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B540AA0-B88A-4D09-875E-B5F6517196B1}"/>
                </a:ext>
              </a:extLst>
            </p:cNvPr>
            <p:cNvCxnSpPr/>
            <p:nvPr userDrawn="1"/>
          </p:nvCxnSpPr>
          <p:spPr>
            <a:xfrm>
              <a:off x="3853279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B83F60F-8C49-4252-98E2-B6FEABCB0C67}"/>
                </a:ext>
              </a:extLst>
            </p:cNvPr>
            <p:cNvCxnSpPr/>
            <p:nvPr userDrawn="1"/>
          </p:nvCxnSpPr>
          <p:spPr>
            <a:xfrm>
              <a:off x="5227964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4088BD8-A12F-476D-A881-8ECF45CCE1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831762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D86A2AC8-4A65-4B7F-828B-1EA1ADC110F9}"/>
                </a:ext>
              </a:extLst>
            </p:cNvPr>
            <p:cNvCxnSpPr/>
            <p:nvPr userDrawn="1"/>
          </p:nvCxnSpPr>
          <p:spPr>
            <a:xfrm>
              <a:off x="7089516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EEA24EA5-769A-4377-868E-714ED999E241}"/>
                </a:ext>
              </a:extLst>
            </p:cNvPr>
            <p:cNvCxnSpPr/>
            <p:nvPr userDrawn="1"/>
          </p:nvCxnSpPr>
          <p:spPr>
            <a:xfrm>
              <a:off x="5485717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A60055B-37D9-4456-9850-96D6340FDEEA}"/>
                </a:ext>
              </a:extLst>
            </p:cNvPr>
            <p:cNvCxnSpPr/>
            <p:nvPr userDrawn="1"/>
          </p:nvCxnSpPr>
          <p:spPr>
            <a:xfrm>
              <a:off x="10079455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57CE015-285C-4027-AA58-A3DB65C4424A}"/>
              </a:ext>
            </a:extLst>
          </p:cNvPr>
          <p:cNvGrpSpPr/>
          <p:nvPr userDrawn="1"/>
        </p:nvGrpSpPr>
        <p:grpSpPr>
          <a:xfrm flipH="1">
            <a:off x="13841081" y="1403350"/>
            <a:ext cx="452526" cy="5292650"/>
            <a:chOff x="-648000" y="1403350"/>
            <a:chExt cx="360000" cy="5292650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456E1106-D8D7-4342-9C7C-3B6C5F78857D}"/>
                </a:ext>
              </a:extLst>
            </p:cNvPr>
            <p:cNvCxnSpPr/>
            <p:nvPr userDrawn="1"/>
          </p:nvCxnSpPr>
          <p:spPr>
            <a:xfrm>
              <a:off x="-648000" y="1403350"/>
              <a:ext cx="36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2614CBA9-B36F-4C32-A45A-511DC82469AB}"/>
                </a:ext>
              </a:extLst>
            </p:cNvPr>
            <p:cNvCxnSpPr/>
            <p:nvPr userDrawn="1"/>
          </p:nvCxnSpPr>
          <p:spPr>
            <a:xfrm>
              <a:off x="-648000" y="1998000"/>
              <a:ext cx="36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D825F9F-1720-437D-BA95-CE18D793F510}"/>
                </a:ext>
              </a:extLst>
            </p:cNvPr>
            <p:cNvCxnSpPr/>
            <p:nvPr userDrawn="1"/>
          </p:nvCxnSpPr>
          <p:spPr>
            <a:xfrm>
              <a:off x="-648000" y="4179600"/>
              <a:ext cx="36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EC0FCF5C-953B-4683-AEAD-9E60B24C7B16}"/>
                </a:ext>
              </a:extLst>
            </p:cNvPr>
            <p:cNvCxnSpPr/>
            <p:nvPr userDrawn="1"/>
          </p:nvCxnSpPr>
          <p:spPr>
            <a:xfrm>
              <a:off x="-648000" y="4492800"/>
              <a:ext cx="36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F54D67E3-78D4-42D8-AA8A-AAA66FA2AE40}"/>
                </a:ext>
              </a:extLst>
            </p:cNvPr>
            <p:cNvCxnSpPr/>
            <p:nvPr userDrawn="1"/>
          </p:nvCxnSpPr>
          <p:spPr>
            <a:xfrm>
              <a:off x="-648000" y="6696000"/>
              <a:ext cx="36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03A155C-505B-4C8F-91AB-55C6E694118B}"/>
              </a:ext>
            </a:extLst>
          </p:cNvPr>
          <p:cNvCxnSpPr/>
          <p:nvPr userDrawn="1"/>
        </p:nvCxnSpPr>
        <p:spPr>
          <a:xfrm>
            <a:off x="7920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3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  <p:sldLayoutId id="2147483812" r:id="rId21"/>
    <p:sldLayoutId id="2147483813" r:id="rId22"/>
    <p:sldLayoutId id="2147483814" r:id="rId23"/>
    <p:sldLayoutId id="2147483815" r:id="rId24"/>
    <p:sldLayoutId id="2147483816" r:id="rId25"/>
    <p:sldLayoutId id="2147483817" r:id="rId26"/>
    <p:sldLayoutId id="2147483818" r:id="rId27"/>
    <p:sldLayoutId id="2147483819" r:id="rId28"/>
    <p:sldLayoutId id="2147483796" r:id="rId29"/>
    <p:sldLayoutId id="2147483787" r:id="rId30"/>
    <p:sldLayoutId id="2147483788" r:id="rId31"/>
    <p:sldLayoutId id="2147483789" r:id="rId32"/>
    <p:sldLayoutId id="2147483790" r:id="rId33"/>
    <p:sldLayoutId id="2147483820" r:id="rId34"/>
    <p:sldLayoutId id="2147483821" r:id="rId35"/>
    <p:sldLayoutId id="2147483822" r:id="rId36"/>
    <p:sldLayoutId id="2147483823" r:id="rId37"/>
    <p:sldLayoutId id="2147483824" r:id="rId38"/>
    <p:sldLayoutId id="2147483825" r:id="rId39"/>
    <p:sldLayoutId id="2147483826" r:id="rId40"/>
    <p:sldLayoutId id="2147483827" r:id="rId41"/>
    <p:sldLayoutId id="2147483828" r:id="rId42"/>
    <p:sldLayoutId id="2147483829" r:id="rId43"/>
    <p:sldLayoutId id="2147483830" r:id="rId44"/>
    <p:sldLayoutId id="2147483836" r:id="rId45"/>
  </p:sldLayoutIdLst>
  <p:hf hdr="0" dt="0"/>
  <p:txStyles>
    <p:titleStyle>
      <a:lvl1pPr algn="l" defTabSz="1008025" rtl="0" eaLnBrk="1" latinLnBrk="0" hangingPunct="1">
        <a:lnSpc>
          <a:spcPct val="90000"/>
        </a:lnSpc>
        <a:spcBef>
          <a:spcPts val="0"/>
        </a:spcBef>
        <a:buNone/>
        <a:defRPr lang="en-GB" sz="2800" b="1" i="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0" indent="0" algn="l" defTabSz="100802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lang="en-GB" sz="1600" b="0" i="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1008025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6260" indent="-226260" algn="l" defTabSz="1008025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52520" indent="-226260" algn="l" defTabSz="1008025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78780" indent="-226260" algn="l" defTabSz="1008025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6260" indent="-226260" algn="l" defTabSz="1008025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+mj-lt"/>
        <a:buAutoNum type="arabicPeriod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513610" indent="-287350" algn="l" defTabSz="1008025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+mj-lt"/>
        <a:buAutoNum type="alphaLcPeriod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1008025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accent3"/>
        </a:buClr>
        <a:buFont typeface="Wingdings" panose="05000000000000000000" pitchFamily="2" charset="2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0" indent="0" algn="l" defTabSz="1008025" rtl="0" eaLnBrk="1" latinLnBrk="0" hangingPunct="1">
        <a:lnSpc>
          <a:spcPct val="100000"/>
        </a:lnSpc>
        <a:spcBef>
          <a:spcPts val="754"/>
        </a:spcBef>
        <a:spcAft>
          <a:spcPts val="754"/>
        </a:spcAft>
        <a:buClr>
          <a:schemeClr val="accent3"/>
        </a:buClr>
        <a:buFont typeface="Wingdings" panose="05000000000000000000" pitchFamily="2" charset="2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GB"/>
      </a:defPPr>
      <a:lvl1pPr marL="0" indent="0" algn="l" defTabSz="100802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383" kern="1200">
          <a:solidFill>
            <a:schemeClr val="tx1"/>
          </a:solidFill>
          <a:latin typeface="+mn-lt"/>
          <a:ea typeface="+mn-ea"/>
          <a:cs typeface="+mn-cs"/>
        </a:defRPr>
      </a:lvl1pPr>
      <a:lvl2pPr marL="226260" indent="-226260" algn="l" defTabSz="1008025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Wingdings 3" panose="05040102010807070707" pitchFamily="18" charset="2"/>
        <a:buChar char=""/>
        <a:defRPr sz="1383" kern="1200">
          <a:solidFill>
            <a:schemeClr val="tx1"/>
          </a:solidFill>
          <a:latin typeface="+mn-lt"/>
          <a:ea typeface="+mn-ea"/>
          <a:cs typeface="+mn-cs"/>
        </a:defRPr>
      </a:lvl2pPr>
      <a:lvl3pPr marL="452520" indent="-226260" algn="l" defTabSz="1008025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˃"/>
        <a:defRPr sz="1383" kern="1200">
          <a:solidFill>
            <a:schemeClr val="tx1"/>
          </a:solidFill>
          <a:latin typeface="+mn-lt"/>
          <a:ea typeface="+mn-ea"/>
          <a:cs typeface="+mn-cs"/>
        </a:defRPr>
      </a:lvl3pPr>
      <a:lvl4pPr marL="678780" indent="-226260" algn="l" defTabSz="1008025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˃"/>
        <a:defRPr sz="1383" kern="1200">
          <a:solidFill>
            <a:schemeClr val="tx1"/>
          </a:solidFill>
          <a:latin typeface="+mn-lt"/>
          <a:ea typeface="+mn-ea"/>
          <a:cs typeface="+mn-cs"/>
        </a:defRPr>
      </a:lvl4pPr>
      <a:lvl5pPr marL="905040" indent="-226260" algn="l" defTabSz="1008025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˃"/>
        <a:tabLst/>
        <a:defRPr sz="1383" kern="1200">
          <a:solidFill>
            <a:schemeClr val="tx1"/>
          </a:solidFill>
          <a:latin typeface="+mn-lt"/>
          <a:ea typeface="+mn-ea"/>
          <a:cs typeface="+mn-cs"/>
        </a:defRPr>
      </a:lvl5pPr>
      <a:lvl6pPr marL="1131300" indent="-226260" algn="l" defTabSz="1008025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˃"/>
        <a:defRPr sz="1383" kern="1200">
          <a:solidFill>
            <a:schemeClr val="tx1"/>
          </a:solidFill>
          <a:latin typeface="+mn-lt"/>
          <a:ea typeface="+mn-ea"/>
          <a:cs typeface="+mn-cs"/>
        </a:defRPr>
      </a:lvl6pPr>
      <a:lvl7pPr marL="1357560" indent="-226260" algn="l" defTabSz="1008025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˃"/>
        <a:defRPr sz="1383" kern="1200">
          <a:solidFill>
            <a:schemeClr val="tx1"/>
          </a:solidFill>
          <a:latin typeface="+mn-lt"/>
          <a:ea typeface="+mn-ea"/>
          <a:cs typeface="+mn-cs"/>
        </a:defRPr>
      </a:lvl7pPr>
      <a:lvl8pPr marL="1583820" indent="-226260" algn="l" defTabSz="1008025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˃"/>
        <a:defRPr sz="1383" kern="1200">
          <a:solidFill>
            <a:schemeClr val="tx1"/>
          </a:solidFill>
          <a:latin typeface="+mn-lt"/>
          <a:ea typeface="+mn-ea"/>
          <a:cs typeface="+mn-cs"/>
        </a:defRPr>
      </a:lvl8pPr>
      <a:lvl9pPr marL="1810080" indent="-226260" algn="l" defTabSz="1008025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˃"/>
        <a:defRPr sz="13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1" pos="7982" userDrawn="1">
          <p15:clr>
            <a:srgbClr val="F26B43"/>
          </p15:clr>
        </p15:guide>
        <p15:guide id="32" pos="363" userDrawn="1">
          <p15:clr>
            <a:srgbClr val="F26B43"/>
          </p15:clr>
        </p15:guide>
        <p15:guide id="33" pos="498" userDrawn="1">
          <p15:clr>
            <a:srgbClr val="F26B43"/>
          </p15:clr>
        </p15:guide>
        <p15:guide id="34" orient="horz" pos="885" userDrawn="1">
          <p15:clr>
            <a:srgbClr val="F26B43"/>
          </p15:clr>
        </p15:guide>
        <p15:guide id="35" orient="horz" pos="1259" userDrawn="1">
          <p15:clr>
            <a:srgbClr val="F26B43"/>
          </p15:clr>
        </p15:guide>
        <p15:guide id="36" orient="horz" pos="42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stat.s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a.leontiev@taylorwessing.com" TargetMode="Externa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-Author">
            <a:extLst>
              <a:ext uri="{FF2B5EF4-FFF2-40B4-BE49-F238E27FC236}">
                <a16:creationId xmlns:a16="http://schemas.microsoft.com/office/drawing/2014/main" id="{5DCF9E27-EFBC-4BD9-9BA6-9C56AE511E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827" y="4888800"/>
            <a:ext cx="7812000" cy="216000"/>
          </a:xfrm>
        </p:spPr>
        <p:txBody>
          <a:bodyPr/>
          <a:lstStyle/>
          <a:p>
            <a:r>
              <a:rPr lang="sk-SK" dirty="0"/>
              <a:t>Jún 2022</a:t>
            </a:r>
            <a:r>
              <a:rPr lang="en-GB" dirty="0"/>
              <a:t> | Andrej Leontiev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B0B664A1-772C-473A-B6FD-6ED1A2BB9A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Unikátnosť slovenského boja proti schránkam</a:t>
            </a:r>
          </a:p>
        </p:txBody>
      </p:sp>
      <p:sp>
        <p:nvSpPr>
          <p:cNvPr id="5" name="MainTitle">
            <a:extLst>
              <a:ext uri="{FF2B5EF4-FFF2-40B4-BE49-F238E27FC236}">
                <a16:creationId xmlns:a16="http://schemas.microsoft.com/office/drawing/2014/main" id="{AEBB08D9-46EC-4CE1-BAA3-5CD978FB9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827" y="2718000"/>
            <a:ext cx="7812000" cy="1116000"/>
          </a:xfrm>
        </p:spPr>
        <p:txBody>
          <a:bodyPr/>
          <a:lstStyle/>
          <a:p>
            <a:r>
              <a:rPr lang="sk-SK" dirty="0" err="1"/>
              <a:t>Protischránkový</a:t>
            </a:r>
            <a:r>
              <a:rPr lang="sk-SK" dirty="0"/>
              <a:t> zákon</a:t>
            </a:r>
          </a:p>
        </p:txBody>
      </p:sp>
    </p:spTree>
    <p:extLst>
      <p:ext uri="{BB962C8B-B14F-4D97-AF65-F5344CB8AC3E}">
        <p14:creationId xmlns:p14="http://schemas.microsoft.com/office/powerpoint/2010/main" val="185812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platzhalter 19" descr="Ein Bild, das Text enthält.&#10;&#10;Automatisch generierte Beschreibung">
            <a:extLst>
              <a:ext uri="{FF2B5EF4-FFF2-40B4-BE49-F238E27FC236}">
                <a16:creationId xmlns:a16="http://schemas.microsoft.com/office/drawing/2014/main" id="{25CFF18F-7111-47E8-BE0D-167442D85B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3" r="32223"/>
          <a:stretch>
            <a:fillRect/>
          </a:stretch>
        </p:blipFill>
        <p:spPr/>
      </p:pic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sk-SK" dirty="0"/>
              <a:t>Jún 2022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2">
              <a:buSzPct val="100000"/>
            </a:pPr>
            <a:r>
              <a:rPr lang="sk-SK" altLang="de-DE" sz="2000" dirty="0">
                <a:sym typeface="Wingdings" pitchFamily="2" charset="2"/>
              </a:rPr>
              <a:t>Povinné zverejňovanie zmlúv na internete („vieme čo, ale nevieme kto“)</a:t>
            </a:r>
          </a:p>
          <a:p>
            <a:pPr lvl="2">
              <a:buSzPct val="100000"/>
            </a:pPr>
            <a:r>
              <a:rPr lang="en-US" altLang="de-DE" sz="2000" dirty="0">
                <a:sym typeface="Wingdings" pitchFamily="2" charset="2"/>
              </a:rPr>
              <a:t>Risk based approach: </a:t>
            </a:r>
            <a:r>
              <a:rPr lang="sk-SK" altLang="de-DE" sz="2000" dirty="0">
                <a:sym typeface="Wingdings" pitchFamily="2" charset="2"/>
              </a:rPr>
              <a:t>Podozrenia z konfliktu záujmov, korupcie a uprednostňovania veriteľa (kauzy ako „nástenka“, „emisné kvóty“, „</a:t>
            </a:r>
            <a:r>
              <a:rPr lang="sk-SK" altLang="de-DE" sz="2000" dirty="0" err="1">
                <a:sym typeface="Wingdings" pitchFamily="2" charset="2"/>
              </a:rPr>
              <a:t>CTčko</a:t>
            </a:r>
            <a:r>
              <a:rPr lang="sk-SK" altLang="de-DE" sz="2000" dirty="0">
                <a:sym typeface="Wingdings" pitchFamily="2" charset="2"/>
              </a:rPr>
              <a:t>“, „</a:t>
            </a:r>
            <a:r>
              <a:rPr lang="sk-SK" altLang="de-DE" sz="2000" dirty="0" err="1">
                <a:sym typeface="Wingdings" pitchFamily="2" charset="2"/>
              </a:rPr>
              <a:t>Skytoll</a:t>
            </a:r>
            <a:r>
              <a:rPr lang="sk-SK" altLang="de-DE" sz="2000" dirty="0">
                <a:sym typeface="Wingdings" pitchFamily="2" charset="2"/>
              </a:rPr>
              <a:t>“, „TIPOS“, „</a:t>
            </a:r>
            <a:r>
              <a:rPr lang="sk-SK" altLang="de-DE" sz="2000" dirty="0" err="1">
                <a:sym typeface="Wingdings" pitchFamily="2" charset="2"/>
              </a:rPr>
              <a:t>Váhostav</a:t>
            </a:r>
            <a:r>
              <a:rPr lang="sk-SK" altLang="de-DE" sz="2000" dirty="0">
                <a:sym typeface="Wingdings" pitchFamily="2" charset="2"/>
              </a:rPr>
              <a:t>“ a pod.)</a:t>
            </a:r>
          </a:p>
          <a:p>
            <a:pPr lvl="2">
              <a:buSzPct val="100000"/>
            </a:pPr>
            <a:r>
              <a:rPr lang="sk-SK" altLang="de-DE" sz="2000" dirty="0">
                <a:sym typeface="Wingdings" pitchFamily="2" charset="2"/>
              </a:rPr>
              <a:t>Viaceré neúspešné legislatívne pokusy (diskriminačná úprava v </a:t>
            </a:r>
            <a:r>
              <a:rPr lang="sk-SK" altLang="de-DE" sz="2000" dirty="0" err="1">
                <a:sym typeface="Wingdings" pitchFamily="2" charset="2"/>
              </a:rPr>
              <a:t>ZoVO</a:t>
            </a:r>
            <a:r>
              <a:rPr lang="sk-SK" altLang="de-DE" sz="2000" dirty="0">
                <a:sym typeface="Wingdings" pitchFamily="2" charset="2"/>
              </a:rPr>
              <a:t>)</a:t>
            </a:r>
          </a:p>
          <a:p>
            <a:pPr lvl="2">
              <a:buSzPct val="100000"/>
            </a:pPr>
            <a:r>
              <a:rPr lang="sk-SK" altLang="de-DE" sz="2000" dirty="0">
                <a:sym typeface="Wingdings" pitchFamily="2" charset="2"/>
              </a:rPr>
              <a:t>AML legislatíva: 4. AML smernica (neverejný register KUV len pre podnikateľov)</a:t>
            </a:r>
          </a:p>
          <a:p>
            <a:pPr lvl="2">
              <a:buSzPct val="100000"/>
            </a:pPr>
            <a:r>
              <a:rPr lang="sk-SK" altLang="de-DE" sz="2000" dirty="0">
                <a:sym typeface="Wingdings" pitchFamily="2" charset="2"/>
              </a:rPr>
              <a:t>„Schránkové firmy“ </a:t>
            </a:r>
            <a:r>
              <a:rPr lang="sk-SK" altLang="de-DE" sz="2000" dirty="0" err="1">
                <a:sym typeface="Wingdings" pitchFamily="2" charset="2"/>
              </a:rPr>
              <a:t>vs</a:t>
            </a:r>
            <a:r>
              <a:rPr lang="sk-SK" altLang="de-DE" sz="2000" dirty="0">
                <a:sym typeface="Wingdings" pitchFamily="2" charset="2"/>
              </a:rPr>
              <a:t>. štandardné firmy s nejasným vlastníkom</a:t>
            </a:r>
          </a:p>
          <a:p>
            <a:pPr lvl="2">
              <a:buSzPct val="100000"/>
            </a:pPr>
            <a:r>
              <a:rPr lang="sk-SK" altLang="de-DE" sz="2000" dirty="0">
                <a:sym typeface="Wingdings" pitchFamily="2" charset="2"/>
              </a:rPr>
              <a:t>UK spúšťa ako prvá krajine na svete od júna 2016 neverifikovaný register PSC (KUV) v rámci </a:t>
            </a:r>
            <a:r>
              <a:rPr lang="sk-SK" altLang="de-DE" sz="2000" dirty="0" err="1">
                <a:sym typeface="Wingdings" pitchFamily="2" charset="2"/>
              </a:rPr>
              <a:t>Company</a:t>
            </a:r>
            <a:r>
              <a:rPr lang="sk-SK" altLang="de-DE" sz="2000" dirty="0">
                <a:sym typeface="Wingdings" pitchFamily="2" charset="2"/>
              </a:rPr>
              <a:t> </a:t>
            </a:r>
            <a:r>
              <a:rPr lang="sk-SK" altLang="de-DE" sz="2000" dirty="0" err="1">
                <a:sym typeface="Wingdings" pitchFamily="2" charset="2"/>
              </a:rPr>
              <a:t>House</a:t>
            </a:r>
            <a:r>
              <a:rPr lang="sk-SK" altLang="de-DE" sz="2000" dirty="0">
                <a:sym typeface="Wingdings" pitchFamily="2" charset="2"/>
              </a:rPr>
              <a:t> (OR)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Faktické a právne východiská (rok 2016)</a:t>
            </a:r>
          </a:p>
        </p:txBody>
      </p:sp>
      <p:sp>
        <p:nvSpPr>
          <p:cNvPr id="8" name="Foliennummernplatzhalter 6">
            <a:extLst>
              <a:ext uri="{FF2B5EF4-FFF2-40B4-BE49-F238E27FC236}">
                <a16:creationId xmlns:a16="http://schemas.microsoft.com/office/drawing/2014/main" id="{B575AD83-2BD7-4D62-BE2B-6D302503B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421827" y="7092000"/>
            <a:ext cx="294142" cy="180000"/>
          </a:xfrm>
        </p:spPr>
        <p:txBody>
          <a:bodyPr/>
          <a:lstStyle/>
          <a:p>
            <a:fld id="{D8ADDC3C-4EB0-4059-8B7C-A756E30D0F5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94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CC34FDF-3D07-4C9E-901E-E45CB688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Protischránkový</a:t>
            </a:r>
            <a:r>
              <a:rPr lang="sk-SK" dirty="0"/>
              <a:t> zákon v kocke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99713B8-3251-4F55-B0FB-65C1FD990A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k-SK" dirty="0"/>
              <a:t>Jún 2022</a:t>
            </a:r>
            <a:endParaRPr lang="en-GB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DE3FDE1-BB20-4DC1-8B6E-5CEA614A693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2"/>
            <a:r>
              <a:rPr lang="sk-SK" sz="2000" dirty="0"/>
              <a:t>Medzinárodné záväzky: základ v AML a nie vo </a:t>
            </a:r>
            <a:r>
              <a:rPr lang="sk-SK" sz="2000" dirty="0" err="1"/>
              <a:t>VO</a:t>
            </a:r>
            <a:endParaRPr lang="sk-SK" sz="2000" dirty="0"/>
          </a:p>
          <a:p>
            <a:pPr lvl="2"/>
            <a:r>
              <a:rPr lang="sk-SK" sz="2000" dirty="0"/>
              <a:t>Politická objednávka: „plošnosť, verejná kontrola a vymáhateľnosť“</a:t>
            </a:r>
          </a:p>
          <a:p>
            <a:pPr lvl="2"/>
            <a:r>
              <a:rPr lang="sk-SK" sz="2000" dirty="0"/>
              <a:t>„Obchodovať so štátom môže len ten, kto odkryje svojho konečného vlastníka, ktorým je fyzická osoba“</a:t>
            </a:r>
          </a:p>
          <a:p>
            <a:pPr lvl="2"/>
            <a:r>
              <a:rPr lang="sk-SK" sz="2000" dirty="0"/>
              <a:t>De </a:t>
            </a:r>
            <a:r>
              <a:rPr lang="sk-SK" sz="2000" dirty="0" err="1"/>
              <a:t>minimis</a:t>
            </a:r>
            <a:r>
              <a:rPr lang="sk-SK" sz="2000" dirty="0"/>
              <a:t> princíp</a:t>
            </a:r>
          </a:p>
          <a:p>
            <a:pPr lvl="2"/>
            <a:r>
              <a:rPr lang="sk-SK" sz="2000" dirty="0"/>
              <a:t>Ex </a:t>
            </a:r>
            <a:r>
              <a:rPr lang="sk-SK" sz="2000" dirty="0" err="1"/>
              <a:t>ante</a:t>
            </a:r>
            <a:r>
              <a:rPr lang="sk-SK" sz="2000" dirty="0"/>
              <a:t> kontrola, priebežná kontrola a ex post kontrola</a:t>
            </a:r>
          </a:p>
          <a:p>
            <a:pPr lvl="2"/>
            <a:r>
              <a:rPr lang="sk-SK" sz="2000" dirty="0"/>
              <a:t>„</a:t>
            </a:r>
            <a:r>
              <a:rPr lang="sk-SK" sz="2000" dirty="0" err="1"/>
              <a:t>Profesisti</a:t>
            </a:r>
            <a:r>
              <a:rPr lang="sk-SK" sz="2000" dirty="0"/>
              <a:t>“ </a:t>
            </a:r>
            <a:r>
              <a:rPr lang="sk-SK" sz="2000" dirty="0" err="1"/>
              <a:t>vs</a:t>
            </a:r>
            <a:r>
              <a:rPr lang="sk-SK" sz="2000" dirty="0"/>
              <a:t>. „úrad“ </a:t>
            </a:r>
            <a:r>
              <a:rPr lang="sk-SK" sz="2000" dirty="0" err="1"/>
              <a:t>vs</a:t>
            </a:r>
            <a:r>
              <a:rPr lang="sk-SK" sz="2000" dirty="0"/>
              <a:t>. súd</a:t>
            </a:r>
          </a:p>
          <a:p>
            <a:pPr lvl="2"/>
            <a:r>
              <a:rPr lang="sk-SK" sz="2000" dirty="0"/>
              <a:t>Odstúpenie od zmluvy, suspendovanie plnenia, pokuty, ručenie, odňatie hospodárskeho prospechu, vyškrtnutie z RPVS, register diskvalifikovaných osôb</a:t>
            </a:r>
          </a:p>
        </p:txBody>
      </p:sp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9B9D2B30-CD68-49D8-99BA-7C6B0F6AB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2421827" y="7092000"/>
            <a:ext cx="294142" cy="180000"/>
          </a:xfrm>
        </p:spPr>
        <p:txBody>
          <a:bodyPr/>
          <a:lstStyle/>
          <a:p>
            <a:fld id="{D8ADDC3C-4EB0-4059-8B7C-A756E30D0F5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25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CC34FDF-3D07-4C9E-901E-E45CB688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Päť rokov účinnosti*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99713B8-3251-4F55-B0FB-65C1FD990A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k-SK" dirty="0"/>
              <a:t>Jún 2022</a:t>
            </a:r>
            <a:endParaRPr lang="en-GB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DE3FDE1-BB20-4DC1-8B6E-5CEA614A693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2"/>
            <a:r>
              <a:rPr lang="sk-SK" sz="2000" dirty="0"/>
              <a:t>30 902 subjektov zapísaných v RPVS k 15. februáru 2021</a:t>
            </a:r>
          </a:p>
          <a:p>
            <a:pPr lvl="2"/>
            <a:r>
              <a:rPr lang="sk-SK" sz="2000" dirty="0"/>
              <a:t>16 fyzických osôb s adresou na Cypre zapísaných ako KUV</a:t>
            </a:r>
          </a:p>
          <a:p>
            <a:pPr lvl="2"/>
            <a:r>
              <a:rPr lang="sk-SK" sz="2000" dirty="0"/>
              <a:t>1907 oprávnených osôb (najväčšia OO 670 subjektov, top 10 OO asi 10% subjektov, priemer OO asi 15 až 30 subjektov)</a:t>
            </a:r>
          </a:p>
          <a:p>
            <a:pPr lvl="2"/>
            <a:r>
              <a:rPr lang="sk-SK" sz="2000" dirty="0"/>
              <a:t>Náklady na zápis do RPVS približne 500,- EUR (verifikácie 2 x ročne približne 250,- EUR)</a:t>
            </a:r>
          </a:p>
          <a:p>
            <a:pPr lvl="2"/>
            <a:r>
              <a:rPr lang="sk-SK" sz="2000" dirty="0"/>
              <a:t>Ako KUV odhalení viacerí súčasní a bývalí politici</a:t>
            </a:r>
          </a:p>
          <a:p>
            <a:pPr lvl="2"/>
            <a:r>
              <a:rPr lang="sk-SK" sz="2000" dirty="0"/>
              <a:t>Index právnej istoty: tretie najpozitívnejšie opatrenie zvyšujúce právnu istotu na Slovensku v roku 2018</a:t>
            </a:r>
          </a:p>
          <a:p>
            <a:pPr lvl="2"/>
            <a:r>
              <a:rPr lang="sk-SK" sz="2000" dirty="0"/>
              <a:t>Využívaný doma aj v zahraničí (AGROFERT, </a:t>
            </a:r>
            <a:r>
              <a:rPr lang="sk-SK" sz="2000" dirty="0" err="1"/>
              <a:t>Infra</a:t>
            </a:r>
            <a:r>
              <a:rPr lang="sk-SK" sz="2000" dirty="0"/>
              <a:t> </a:t>
            </a:r>
            <a:r>
              <a:rPr lang="sk-SK" sz="2000" dirty="0" err="1"/>
              <a:t>services</a:t>
            </a:r>
            <a:r>
              <a:rPr lang="sk-SK" sz="2000" dirty="0"/>
              <a:t>, pani </a:t>
            </a:r>
            <a:r>
              <a:rPr lang="sk-SK" sz="2000" dirty="0" err="1"/>
              <a:t>Krajmerová</a:t>
            </a:r>
            <a:r>
              <a:rPr lang="sk-SK" sz="2000" dirty="0"/>
              <a:t>)</a:t>
            </a:r>
          </a:p>
          <a:p>
            <a:pPr lvl="2"/>
            <a:r>
              <a:rPr lang="sk-SK" sz="2000" dirty="0"/>
              <a:t>TI: 2018-2019</a:t>
            </a:r>
            <a:r>
              <a:rPr lang="en-US" sz="2000" dirty="0"/>
              <a:t>:</a:t>
            </a:r>
            <a:r>
              <a:rPr lang="sk-SK" sz="2000" dirty="0"/>
              <a:t> 40 zmlúv v hodnote asi 15,5 mil. EUR</a:t>
            </a:r>
            <a:r>
              <a:rPr lang="en-US" sz="2000" dirty="0"/>
              <a:t>, </a:t>
            </a:r>
            <a:r>
              <a:rPr lang="sk-SK" sz="2000" dirty="0"/>
              <a:t>kde chýbal zápis do RPVS, 2019 -2020 iba 25 zmlúv v hodnote 5,5 mil. EUR</a:t>
            </a:r>
          </a:p>
          <a:p>
            <a:pPr marL="0" lvl="2" indent="0">
              <a:buNone/>
            </a:pPr>
            <a:endParaRPr lang="sk-SK" sz="2000" dirty="0"/>
          </a:p>
          <a:p>
            <a:pPr marL="0" lvl="2" indent="0">
              <a:buNone/>
            </a:pPr>
            <a:endParaRPr lang="sk-SK" sz="1000" dirty="0"/>
          </a:p>
          <a:p>
            <a:pPr marL="0" lvl="2" indent="0">
              <a:buNone/>
            </a:pPr>
            <a:r>
              <a:rPr lang="sk-SK" sz="1000" dirty="0"/>
              <a:t>*zdroj: </a:t>
            </a:r>
            <a:r>
              <a:rPr lang="sk-SK" sz="1000" dirty="0">
                <a:hlinkClick r:id="rId3"/>
              </a:rPr>
              <a:t>www.finstat.sk</a:t>
            </a:r>
            <a:r>
              <a:rPr lang="sk-SK" sz="1000" dirty="0"/>
              <a:t> k 15. februáru 2021</a:t>
            </a:r>
          </a:p>
        </p:txBody>
      </p:sp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3FF5B799-6695-4717-BEC4-2FE4C4EF8A4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2421827" y="7092000"/>
            <a:ext cx="294142" cy="180000"/>
          </a:xfrm>
        </p:spPr>
        <p:txBody>
          <a:bodyPr/>
          <a:lstStyle/>
          <a:p>
            <a:fld id="{D8ADDC3C-4EB0-4059-8B7C-A756E30D0F5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31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 descr="Ein Bild, das drinnen, verschieden, Vielfalt, gefliest enthält.&#10;&#10;Automatisch generierte Beschreibung">
            <a:extLst>
              <a:ext uri="{FF2B5EF4-FFF2-40B4-BE49-F238E27FC236}">
                <a16:creationId xmlns:a16="http://schemas.microsoft.com/office/drawing/2014/main" id="{081BC5ED-5DE6-497E-8885-2DAC1F33E8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3" r="33123"/>
          <a:stretch/>
        </p:blipFill>
        <p:spPr/>
      </p:pic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sk-SK" dirty="0"/>
              <a:t>Jún 2022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2"/>
            <a:r>
              <a:rPr lang="sk-SK" sz="2000" dirty="0"/>
              <a:t>Verejný a bezplatný online register (verejná a medzinárodná kontrola) </a:t>
            </a:r>
            <a:endParaRPr lang="en-US" sz="2000" dirty="0"/>
          </a:p>
          <a:p>
            <a:pPr lvl="2"/>
            <a:r>
              <a:rPr lang="sk-SK" sz="2000" dirty="0"/>
              <a:t>Plošnosť – akékoľvek verejné zdroje a majetok (nie len VO)</a:t>
            </a:r>
          </a:p>
          <a:p>
            <a:pPr lvl="2"/>
            <a:r>
              <a:rPr lang="sk-SK" sz="2000" dirty="0"/>
              <a:t>Slovenský aj zahraničný „klienti“ štátu („KYC“ </a:t>
            </a:r>
            <a:r>
              <a:rPr lang="sk-SK" sz="2000" dirty="0" err="1"/>
              <a:t>analogia</a:t>
            </a:r>
            <a:r>
              <a:rPr lang="sk-SK" sz="2000" dirty="0"/>
              <a:t>) </a:t>
            </a:r>
          </a:p>
          <a:p>
            <a:pPr lvl="2"/>
            <a:r>
              <a:rPr lang="sk-SK" sz="2000" dirty="0"/>
              <a:t>Verifikácia údajov o KUV „</a:t>
            </a:r>
            <a:r>
              <a:rPr lang="sk-SK" sz="2000" dirty="0" err="1"/>
              <a:t>profesistami</a:t>
            </a:r>
            <a:r>
              <a:rPr lang="sk-SK" sz="2000" dirty="0"/>
              <a:t>“ so spoluzodpovednosťou (sídlo v SR, reputácia a poistka)</a:t>
            </a:r>
            <a:endParaRPr lang="en-US" sz="2000" dirty="0"/>
          </a:p>
          <a:p>
            <a:pPr lvl="2"/>
            <a:r>
              <a:rPr lang="sk-SK" sz="2000" dirty="0"/>
              <a:t>Verifikačný dokument („</a:t>
            </a:r>
            <a:r>
              <a:rPr lang="sk-SK" sz="2000" dirty="0" err="1"/>
              <a:t>snapshot</a:t>
            </a:r>
            <a:r>
              <a:rPr lang="sk-SK" sz="2000" dirty="0"/>
              <a:t>“ v reálnom čase)</a:t>
            </a:r>
          </a:p>
          <a:p>
            <a:pPr lvl="2"/>
            <a:r>
              <a:rPr lang="sk-SK" sz="2000" dirty="0"/>
              <a:t>Súdna kontrola (prelomenie tajomstva a garantovaná súčinnosť)</a:t>
            </a:r>
          </a:p>
          <a:p>
            <a:pPr lvl="2"/>
            <a:r>
              <a:rPr lang="sk-SK" sz="2000" dirty="0"/>
              <a:t>Prenos dôkazného bremena (slabá medzinárodná spolupráca)</a:t>
            </a:r>
          </a:p>
          <a:p>
            <a:pPr lvl="2"/>
            <a:r>
              <a:rPr lang="sk-SK" sz="2000" dirty="0"/>
              <a:t>Efektívne sankcie (odňatie hospodárskeho prospechu)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Princípy</a:t>
            </a:r>
            <a:endParaRPr lang="en-US" dirty="0"/>
          </a:p>
        </p:txBody>
      </p:sp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7674A225-20E4-46E4-84F2-A1147B1B4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421827" y="7092000"/>
            <a:ext cx="294142" cy="180000"/>
          </a:xfrm>
        </p:spPr>
        <p:txBody>
          <a:bodyPr/>
          <a:lstStyle/>
          <a:p>
            <a:fld id="{D8ADDC3C-4EB0-4059-8B7C-A756E30D0F5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078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CC34FDF-3D07-4C9E-901E-E45CB688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Nová právna úprava obchodovania schránkových firiem so štátom</a:t>
            </a:r>
            <a:br>
              <a:rPr lang="sk-SK" dirty="0"/>
            </a:br>
            <a:r>
              <a:rPr lang="sk-SK" dirty="0"/>
              <a:t>(tézy pre legislatívny zámer)</a:t>
            </a:r>
            <a:r>
              <a:rPr lang="en-US" dirty="0"/>
              <a:t> z</a:t>
            </a:r>
            <a:r>
              <a:rPr lang="sk-SK" dirty="0"/>
              <a:t> júna 2015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99713B8-3251-4F55-B0FB-65C1FD990A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k-SK" dirty="0"/>
              <a:t>Jún 2022</a:t>
            </a:r>
            <a:endParaRPr lang="en-GB" dirty="0"/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78CF1057-AB1B-4F52-AE82-98B4D1D657F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2421827" y="7092000"/>
            <a:ext cx="294142" cy="180000"/>
          </a:xfrm>
        </p:spPr>
        <p:txBody>
          <a:bodyPr/>
          <a:lstStyle/>
          <a:p>
            <a:fld id="{D8ADDC3C-4EB0-4059-8B7C-A756E30D0F5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1" name="Zástupný objekt pre obsah 10">
            <a:extLst>
              <a:ext uri="{FF2B5EF4-FFF2-40B4-BE49-F238E27FC236}">
                <a16:creationId xmlns:a16="http://schemas.microsoft.com/office/drawing/2014/main" id="{CC642A9B-0B5E-2BF4-3AD2-306C6AB5ADB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74CCA7FC-6662-7C8B-B98A-C6B3AEFB1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75" y="1998000"/>
            <a:ext cx="5915025" cy="3771900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3D4942F5-0FAB-B219-547E-EBDE86DD3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175" y="1998000"/>
            <a:ext cx="58388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7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CC34FDF-3D07-4C9E-901E-E45CB688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Test času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99713B8-3251-4F55-B0FB-65C1FD990A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k-SK" dirty="0"/>
              <a:t>Jún 2022</a:t>
            </a:r>
            <a:endParaRPr lang="en-GB" dirty="0"/>
          </a:p>
        </p:txBody>
      </p:sp>
      <p:pic>
        <p:nvPicPr>
          <p:cNvPr id="10" name="Zástupný objekt pre obsah 9">
            <a:extLst>
              <a:ext uri="{FF2B5EF4-FFF2-40B4-BE49-F238E27FC236}">
                <a16:creationId xmlns:a16="http://schemas.microsoft.com/office/drawing/2014/main" id="{A74382F1-97A6-9B19-D7BC-0595AAA4437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792000" y="2005920"/>
            <a:ext cx="4360901" cy="4697412"/>
          </a:xfrm>
        </p:spPr>
      </p:pic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78CF1057-AB1B-4F52-AE82-98B4D1D657F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2421827" y="7092000"/>
            <a:ext cx="294142" cy="180000"/>
          </a:xfrm>
        </p:spPr>
        <p:txBody>
          <a:bodyPr/>
          <a:lstStyle/>
          <a:p>
            <a:fld id="{D8ADDC3C-4EB0-4059-8B7C-A756E30D0F5F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4F6AF507-898E-1C63-F5F3-904E3059C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799" y="2005920"/>
            <a:ext cx="4781023" cy="46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8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EF24048F-5010-466E-8D65-301369B4B85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984362" y="3156450"/>
            <a:ext cx="1584000" cy="446400"/>
          </a:xfrm>
        </p:spPr>
        <p:txBody>
          <a:bodyPr/>
          <a:lstStyle/>
          <a:p>
            <a:pPr algn="ctr"/>
            <a:endParaRPr lang="de-AT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BDF6C8E-E92B-4963-8DF0-D6D7869F5C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8ADDC3C-4EB0-4059-8B7C-A756E30D0F5F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ABF2BD-4263-42D4-9848-3703C024A00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k-SK" dirty="0"/>
              <a:t>Jún 2022</a:t>
            </a:r>
            <a:endParaRPr lang="en-GB" dirty="0"/>
          </a:p>
        </p:txBody>
      </p:sp>
      <p:sp>
        <p:nvSpPr>
          <p:cNvPr id="29" name="Inhaltsplatzhalter 28">
            <a:extLst>
              <a:ext uri="{FF2B5EF4-FFF2-40B4-BE49-F238E27FC236}">
                <a16:creationId xmlns:a16="http://schemas.microsoft.com/office/drawing/2014/main" id="{6E59CC13-ECE3-4115-A850-FF90551D5DF4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1067584" y="3824023"/>
            <a:ext cx="5781600" cy="2872051"/>
          </a:xfrm>
        </p:spPr>
        <p:txBody>
          <a:bodyPr/>
          <a:lstStyle/>
          <a:p>
            <a:pPr algn="ctr"/>
            <a:r>
              <a:rPr lang="de-DE" sz="2000" b="1" dirty="0"/>
              <a:t>JUDr. Andrej </a:t>
            </a:r>
            <a:r>
              <a:rPr lang="de-DE" sz="2000" b="1" dirty="0" err="1"/>
              <a:t>Leontiev</a:t>
            </a:r>
            <a:r>
              <a:rPr lang="de-DE" sz="2000" b="1" dirty="0"/>
              <a:t>, LL.M.</a:t>
            </a:r>
          </a:p>
          <a:p>
            <a:pPr algn="ctr"/>
            <a:r>
              <a:rPr lang="en-GB" sz="2000" b="1" dirty="0"/>
              <a:t>Partner, </a:t>
            </a:r>
            <a:r>
              <a:rPr lang="en-US" sz="2000" b="1" dirty="0" err="1"/>
              <a:t>advokát</a:t>
            </a:r>
            <a:endParaRPr lang="en-GB" sz="2000" b="1" dirty="0"/>
          </a:p>
          <a:p>
            <a:pPr algn="ctr"/>
            <a:r>
              <a:rPr lang="de-AT" sz="2000" dirty="0"/>
              <a:t>Taylor Wessing Bratislava, </a:t>
            </a:r>
            <a:r>
              <a:rPr lang="de-AT" sz="2000" dirty="0" err="1"/>
              <a:t>Slovakia</a:t>
            </a:r>
            <a:endParaRPr lang="de-AT" sz="2000" dirty="0"/>
          </a:p>
          <a:p>
            <a:pPr algn="ctr"/>
            <a:r>
              <a:rPr lang="en-GB" sz="2000" dirty="0"/>
              <a:t>+421 2 52 63 28 04</a:t>
            </a:r>
          </a:p>
          <a:p>
            <a:pPr algn="ctr"/>
            <a:r>
              <a:rPr lang="en-GB" sz="20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a.leontiev@taylorwessing.com</a:t>
            </a:r>
            <a:endParaRPr lang="de-AT" dirty="0"/>
          </a:p>
          <a:p>
            <a:pPr algn="ctr"/>
            <a:endParaRPr lang="de-AT" dirty="0"/>
          </a:p>
        </p:txBody>
      </p:sp>
      <p:pic>
        <p:nvPicPr>
          <p:cNvPr id="23" name="Bildplatzhalter 22" descr="Ein Bild, das Mann, Anzug, Person, Kleidung enthält.&#10;&#10;Automatisch generierte Beschreibung">
            <a:extLst>
              <a:ext uri="{FF2B5EF4-FFF2-40B4-BE49-F238E27FC236}">
                <a16:creationId xmlns:a16="http://schemas.microsoft.com/office/drawing/2014/main" id="{0A30B665-297F-43F4-9DEB-10484E640F6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" b="1408"/>
          <a:stretch/>
        </p:blipFill>
        <p:spPr>
          <a:xfrm>
            <a:off x="2984362" y="2018850"/>
            <a:ext cx="1584000" cy="1584000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079B62A8-67EA-4AEA-B7A9-7FB6C7841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Ďakujem</a:t>
            </a:r>
            <a:r>
              <a:rPr lang="en-US" dirty="0"/>
              <a:t> </a:t>
            </a:r>
            <a:r>
              <a:rPr lang="sk-SK" dirty="0"/>
              <a:t>V</a:t>
            </a:r>
            <a:r>
              <a:rPr lang="en-US" dirty="0" err="1"/>
              <a:t>ám</a:t>
            </a:r>
            <a:r>
              <a:rPr lang="en-US" dirty="0"/>
              <a:t> za </a:t>
            </a:r>
            <a:r>
              <a:rPr lang="en-US" dirty="0" err="1"/>
              <a:t>pozornosť</a:t>
            </a:r>
            <a:r>
              <a:rPr lang="en-US" dirty="0"/>
              <a:t>!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522A1C7C-BC07-4FE3-B6FE-1E65179A3370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/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599ABB94-BBFA-4A7D-989B-D0C067E7656A}"/>
              </a:ext>
            </a:extLst>
          </p:cNvPr>
          <p:cNvSpPr>
            <a:spLocks noGrp="1"/>
          </p:cNvSpPr>
          <p:nvPr>
            <p:ph sz="quarter" idx="6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6495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0500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OCHETLANGUAGETAG" val="English (United Kingdom)"/>
  <p:tag name="SLIDEBANNERIMAGE" val="Z:\Marketing\BD-INTERN\3_BILDDATENBANK\2020_New_PowerPoint_images\Sectors\Financial institutions &amp; insurance\GI-556052301-highrise office buildings facade.jpg"/>
  <p:tag name="FULLSLIDEIMAGE" val="Z:\Marketing\BD-INTERN\3_BILDDATENBANK\2020_New_PowerPoint_images\Sectors\Financial institutions &amp; insurance\GI-922440966_Safe deposit boxes.jpg"/>
  <p:tag name="SLIDEBANNERDIFFERENT" val="True"/>
  <p:tag name="SLIDEBANNERCROPPING" val="2"/>
  <p:tag name="TITLESLIDE2LINES" val="True"/>
  <p:tag name="PRESENTATIONTEXTOFFICE" val="Austria"/>
  <p:tag name="PRESENTATIONTEXTLANGUAGE" val="English(UK)"/>
  <p:tag name="TAYLORWESSINGVALIDPRESENTATION" val="True"/>
  <p:tag name="TAYLORWESSINGVALID" val="True"/>
  <p:tag name="PRESENTATIONVERSION" val="1.21"/>
</p:tagLst>
</file>

<file path=ppt/theme/theme1.xml><?xml version="1.0" encoding="utf-8"?>
<a:theme xmlns:a="http://schemas.openxmlformats.org/drawingml/2006/main" name="TW Template (Screen)">
  <a:themeElements>
    <a:clrScheme name="Custom 6">
      <a:dk1>
        <a:srgbClr val="253746"/>
      </a:dk1>
      <a:lt1>
        <a:sysClr val="window" lastClr="FFFFFF"/>
      </a:lt1>
      <a:dk2>
        <a:srgbClr val="141B4D"/>
      </a:dk2>
      <a:lt2>
        <a:srgbClr val="D9D9D6"/>
      </a:lt2>
      <a:accent1>
        <a:srgbClr val="141B4D"/>
      </a:accent1>
      <a:accent2>
        <a:srgbClr val="1D428A"/>
      </a:accent2>
      <a:accent3>
        <a:srgbClr val="00C389"/>
      </a:accent3>
      <a:accent4>
        <a:srgbClr val="007B4B"/>
      </a:accent4>
      <a:accent5>
        <a:srgbClr val="5B6770"/>
      </a:accent5>
      <a:accent6>
        <a:srgbClr val="D9D9D6"/>
      </a:accent6>
      <a:hlink>
        <a:srgbClr val="0F1C44"/>
      </a:hlink>
      <a:folHlink>
        <a:srgbClr val="0F1C44"/>
      </a:folHlink>
    </a:clrScheme>
    <a:fontScheme name="Taylor Wess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custClrLst>
    <a:custClr name="Yellow">
      <a:srgbClr val="FBDD40"/>
    </a:custClr>
    <a:custClr name="Sky blue">
      <a:srgbClr val="00A9E0"/>
    </a:custClr>
    <a:custClr name="Rose">
      <a:srgbClr val="E31C79"/>
    </a:custClr>
    <a:custClr name="Red">
      <a:srgbClr val="DA291C"/>
    </a:custClr>
  </a:custClrLst>
  <a:extLst>
    <a:ext uri="{05A4C25C-085E-4340-85A3-A5531E510DB2}">
      <thm15:themeFamily xmlns:thm15="http://schemas.microsoft.com/office/thememl/2012/main" name="TW Presentation.potx" id="{13DC35EA-3109-4FF0-99D0-B1A2EC1DC763}" vid="{3DC0E2F4-8EA7-4865-A836-EAC4022B10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542</Words>
  <Application>Microsoft Office PowerPoint</Application>
  <PresentationFormat>Vlastná</PresentationFormat>
  <Paragraphs>67</Paragraphs>
  <Slides>9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Wingdings 3</vt:lpstr>
      <vt:lpstr>TW Template (Screen)</vt:lpstr>
      <vt:lpstr>Protischránkový zákon</vt:lpstr>
      <vt:lpstr>Faktické a právne východiská (rok 2016)</vt:lpstr>
      <vt:lpstr>Protischránkový zákon v kocke</vt:lpstr>
      <vt:lpstr>Päť rokov účinnosti*</vt:lpstr>
      <vt:lpstr>Princípy</vt:lpstr>
      <vt:lpstr>Nová právna úprava obchodovania schránkových firiem so štátom (tézy pre legislatívny zámer) z júna 2015</vt:lpstr>
      <vt:lpstr>Test času</vt:lpstr>
      <vt:lpstr>Ďakujem Vám za pozornosť!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 Anti-shell  Companies Law</dc:title>
  <dc:creator>TW</dc:creator>
  <cp:lastModifiedBy>TW_05</cp:lastModifiedBy>
  <cp:revision>58</cp:revision>
  <dcterms:created xsi:type="dcterms:W3CDTF">2020-12-10T08:19:09Z</dcterms:created>
  <dcterms:modified xsi:type="dcterms:W3CDTF">2022-06-13T21:05:44Z</dcterms:modified>
</cp:coreProperties>
</file>